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1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9" r:id="rId14"/>
    <p:sldId id="270" r:id="rId15"/>
    <p:sldId id="37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5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66" r:id="rId42"/>
    <p:sldId id="367" r:id="rId43"/>
    <p:sldId id="362" r:id="rId44"/>
    <p:sldId id="363" r:id="rId45"/>
    <p:sldId id="364" r:id="rId46"/>
    <p:sldId id="36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07" r:id="rId75"/>
    <p:sldId id="308" r:id="rId76"/>
    <p:sldId id="309" r:id="rId77"/>
    <p:sldId id="310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38" r:id="rId98"/>
    <p:sldId id="339" r:id="rId99"/>
    <p:sldId id="340" r:id="rId100"/>
    <p:sldId id="341" r:id="rId101"/>
    <p:sldId id="342" r:id="rId102"/>
    <p:sldId id="343" r:id="rId103"/>
    <p:sldId id="344" r:id="rId104"/>
    <p:sldId id="311" r:id="rId105"/>
    <p:sldId id="312" r:id="rId106"/>
    <p:sldId id="370" r:id="rId107"/>
    <p:sldId id="368" r:id="rId108"/>
    <p:sldId id="369" r:id="rId109"/>
    <p:sldId id="371" r:id="rId110"/>
    <p:sldId id="372" r:id="rId111"/>
    <p:sldId id="373" r:id="rId112"/>
    <p:sldId id="374" r:id="rId113"/>
    <p:sldId id="375" r:id="rId114"/>
    <p:sldId id="376" r:id="rId115"/>
    <p:sldId id="313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05:22.4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582 4304 0,'0'18'16,"0"52"0,0-17-16,18 35 15,-18 89 1,17-54-16,1 36 0,0-18 15,17 106 1,0 529 31,-17-476-31,-18-89-1,0-105 1,0-35-1,0-18 1,0 17 0,0-34-1,-18 52 1,18-35 0,0-18-1,-17-17 16,34-18 94,1-18-125,35 0 16,35 18-16,0 0 16,159 0-1,18 0 1,-212 18 0,-18-18-16,35 18 15,-17-1 1,53-17-1,-53 0 17,-35 0-17,-1 0 79,1 0-78,0 0-1,-1 0 1,19-17 0,-1-1-16,53 0 15,53-17 1,-35 17-1,0 1 17,35-1-32,-35 18 31,17 0-15,-70 0-1,-35 0 1,-18-17 312,0-19-328,0 1 16,0-18-16,17-17 15,19-89 1,34-282 15,-70 353-31,18-18 31,-18-18-15,0 36 0,0-18-1,18-17 1,-18-1-1,0-17 1,0 0 0,0 53-1,0-36 1,0 72 0,0 16-1,0-17 1,0 18-1,-18-36 1,18 36 0,-35-88 15,17 35-15,0-18-1,-17-53 1,35 124-1,-18 35 48,-17-18-63,0 0 16,-53 1-1,-36-1 1,-105 18-1,-18 0 1,106 0 0,-18 0 15,53 0-15,36 0-16,17 0 15,0 0 1,-35 0-1,-1 35 1,-16-17 0,-19 17-1,107-17 1,-72-18 0,72 0-16,-1 0 31,-17 0-16,17 0 1,0 0 0,1 0 15,-1 0-15,18 18-1,-17-18 1,-1 0-16,0 0 15,1 0 17,-1 0-17,0 0 17,1 0-1,-1 0-31,0 0 31,1 0-15,-1 0 15,1 0 16,-1 0-32,0 0 17,1 0-17,-1 0 1</inkml:trace>
  <inkml:trace contextRef="#ctx0" brushRef="#br0" timeOffset="1574.46">670 4745 0,'36'0'109,"16"0"-93,37 0-16,34 0 16,230 0-1,282 17 32,-565-17-47,-17 0 16,-35 0 15,17 0-15,1 0-1,-19 0 1,18 0-1,1 0 1,-19 0 0,19 0-1,17-17 1,0 17 0,17 0-1,-35 0 1,-17 0-1,17 0 1,-17 0-16,17 0 16,0 0 15,-17 0 0,0 0-15,-1 0-1,1 0 1,0 0 0,-1 0-1,1 0 32,35 0-31,0-18-1,0 18-15,70-17 16,-52 17 0,-54 0 15,1 0-31,-53 17 109</inkml:trace>
  <inkml:trace contextRef="#ctx0" brushRef="#br0" timeOffset="2978.51">776 5397 0,'0'0'15,"53"0"16,-18 0-31,1 0 0,-19 0 16,18 0-16,18 18 16,71 35 15,17-18 0,-70-35-15,140 0-1,-87 0 1,105 0 0,-123 0-1,53 0 1,-1 0 0,-69 0-1,-19 0 1,-17 0-1,0 0 1,-18 0 0,18 0 15,-35 0-15,35 0-1,17 0 1,-35 0-1,-17 0 1,0 0 47,-1 0-63,19-17 15,-19 17 1,1 0-1,-36 0 64,1 17-79</inkml:trace>
  <inkml:trace contextRef="#ctx0" brushRef="#br0" timeOffset="4159.21">635 6050 0,'18'0'0,"17"0"16,53 0-1,-17 0-15,52 0 16,-35 0-16,18 18 16,247-18 15,-194 0-15,-53 0-1,-71 0-15,-18 0 16,54 0-1,-18 0 1,88 0 0,-53 0-1,-17 0 1,-1 0 0,1 0-1,52 0 1,-17 0-1,-53 0 1,-18 0 15,-17 0 1,0 0-17,-1 0 1,1 0-1,0 0 1,34 0 0,-34-18-1,0 18 1</inkml:trace>
  <inkml:trace contextRef="#ctx0" brushRef="#br0" timeOffset="5203.53">794 6615 0,'53'0'31,"-18"0"-31,35 0 16,1 0-16,35 0 15,70 17-15,-52 18 16,-1-17-16,36 17 15,-53-17-15,141 17 32,-53-35-1,-124 0-15,1 0-1,52-17 1,-34 17-1,-54 0-15,18 0 16,-36 0 0,36 0 15,-17 0-15,-19 0-1,1 0 1,-1 0-1,1 0 32</inkml:trace>
  <inkml:trace contextRef="#ctx0" brushRef="#br0" timeOffset="6752.1">1129 4233 0,'0'71'62,"0"17"-62,0 159 16,0 53 15,-18-36-15,18-87-1,0-36 1,0-53-1,0 53 1,0 36 0,0-54-1,0-52 1,0-18 0,0-18-1,0 0 1,0 36-1,0-36 1,0 71 15,0-36-15,0-34 0,0 34-1,0 18 1,0-17-1,0-18 1,0-18 0,0 0-1,0-17-15,0 0 16,0 35 0,0-18-1,0 18 1,0-36 15,0 1 0</inkml:trace>
  <inkml:trace contextRef="#ctx0" brushRef="#br0" timeOffset="8292.53">1623 4233 0,'0'53'0,"-18"71"16,-17-1-16,17-35 16,-35 36-16,36-1 15,-1 1 1,-17-18-16,-1 176 31,19-18 0,-1-158-15,1 71 0,-1-54-1,18 36 1,0-71-1,0-17 1,0-1 0,0 1 15,0-1-15,18 36-1,-18 0 1,17 0-1,1-53 1,-18-18 0,0-17-1,0 17 1,0 0 0,17 18-1,-17-35 16,0-1-15,0 1 15,0-36 63,0-70-94</inkml:trace>
  <inkml:trace contextRef="#ctx0" brushRef="#br0" timeOffset="9561.77">2081 4233 0,'0'53'0,"-17"18"0,-36 158 32,-35 212-1,70-247-16,18 18 1,0-53 0,-18-1 15,1-52-15,-1 53-1,18 0 1,0-18-1,0-35 1,0-36 0,0 36-1,-18-18 1,18-17 0,0 17-1,-17 0 1,17-17-1,0-36 1,-18-17 0,18 17 15,0-18-31,-17-17 16</inkml:trace>
  <inkml:trace contextRef="#ctx0" brushRef="#br0" timeOffset="10753.14">2575 4357 0,'0'0'0,"0"123"0,0-35 16,0 1-16,0-1 16,-17 18-1,17-53-15,0 17 0,-18-17 16,18 35-16,0 0 31,-106 318 0,89-265-15,-1-70 0,18-1-1,0 1 1,0-1-1,0-17 1,0 53 0,0 35 15,0-70-15,0-18-1,0-18 1,0 0-1,-18 18 1,1-17 0,17-1-1,-36 106 1,36-35 0,0-53-1,0 0 1,0 0-1,0-36 1</inkml:trace>
  <inkml:trace contextRef="#ctx0" brushRef="#br1" timeOffset="19527.05">2170 4604 0,'-36'35'78,"19"-17"-62,-19 17 0,1 18-1,-124 106 16,124-124-15,0 0 0,0 0-16,17-35 15,-35 89 1,0-54 0,0 0-1,18 18 1,-36-18-1,54 1 1,-1-1 0,0-17 15,-17 34-15,-18-16-1,36-1 1,-36 36-1,35-54 1,-17 19 0,17 16-1,-17 1 1,17 18 0,1-18-1,-1 0 1,0 35-1,18-18 1,-17-17 15,17 36-15,0-19 0,0-35-1,0 36 1,17-36-1,1 1 1,-18-1 0,35 0-1,18 36 1,-18-36 0,18 18-1,35 17 1,1-52-1,-19 35 1,18-53 15,-17 0-15,17 0 0,36 0-1,-54 0 1,18 0-1,36 18 1,-54-18 0,19 35-1,-1-35 1,0 0 0,-17 0-1,-19-18 1,1-17 15,-17 0-31,-19-1 16,19 19 15,-1-71-15,0-1-1,18-16 1,-35-37-1,-1 72 1,-17-18 0,0 52-1,0 1 1,-17-18 0,-1 0-1,-53-35 1,36 35-1,-18 0 1,-17 36 15,17-19-15,-53 19 0,-35-36-1,53 18 1,-53-1-1,70 19 1,18 17 0,0-18-1,-70 18 1,52 0 0,1 0-1,34 0 1,19 0-1,-1 0 1,0 0 0,-17 0 15,17 18-15,-17-18-1,18 0 1,17 17-1,-18-17 17,0 0-17,18 18 1,0 0 15</inkml:trace>
  <inkml:trace contextRef="#ctx0" brushRef="#br1" timeOffset="26748.06">847 4357 0,'0'17'250,"0"1"-187,0 0-48,0-1 110,0 1-94,17 0 32,1-18-47,-18 17 15,18-17-16,-1 0 1,1 0 15,-1 0-15,1 0 0,0 0-1,-1 0 16,-17-17-15,18-1 62,-18 0-47,18 1 1,-18-1-17,-18 18 126,0 0-110,1 0-15,-1 0 15,0 0 0,1 0-15,-1 0 0,1 0-1,-19 0 1,19 0-1</inkml:trace>
  <inkml:trace contextRef="#ctx0" brushRef="#br1" timeOffset="28123.08">1270 4427 0,'-18'0'47,"1"18"-31,17 0 15,0-1 0,0 19 1,0-1-1,0-18-16,0 1 1,17 0 15,1-18-15,0 0 15,-1 0-31,1 0 16,17 0-1,-17 0 17,-1 0-17,1-18 1,0 0 0,-1 18-1,1-17 1,-18-1-1,18 18 1,-18-17 0,0-1 15,0 0-15,0 1 15,0-1-16,0 0 1,0 1 0,0-1-1,-18 18 1,0-18 46,1 1-62,-1 17 16,0 0 15</inkml:trace>
  <inkml:trace contextRef="#ctx0" brushRef="#br1" timeOffset="29395">1870 4516 0,'-18'0'62,"0"0"-62,1 0 31,-18 0-15,17 17 0,-35 18 15,35-17-15,18 0-1,-17-18 1,17 17-1,0 1 17,0 0-32,0-1 31,0 1 0,17 0-15,1-18-1,0 0 1,-1 0 0,1 0-1,0-18 1,-1 18 0,-17-18-16,18 1 15,-18-1 1,17 18 15,1-18-15,-18 1 15,0-1-15,18 0 15,-18 1 94</inkml:trace>
  <inkml:trace contextRef="#ctx0" brushRef="#br1" timeOffset="30317.43">2381 4392 0,'0'35'93,"0"-17"-77,-17 0 0,17-1-16,0 1 31,-18 17-16,18-17 1,0-1 15</inkml:trace>
  <inkml:trace contextRef="#ctx0" brushRef="#br1" timeOffset="32130.4">2840 4480 0,'-18'18'141,"1"-18"-141,-19 35 31,19 0 0,-1-17-15,18 0-1,-18-18 1,18 17 15,0 1-15,0 0 15,0-1 16,0 1-31,18-18-1,0 0 1,-1 0 15,1 0-15,0 0 15,-1-18-15,1 1-1,-1-1 17,-17 0-17,18 18 16,-18-17 48,0-1-64,0 0 32,0 1-16,0-1-15,0 1 15,0-1-15,0 0-1</inkml:trace>
  <inkml:trace contextRef="#ctx0" brushRef="#br1" timeOffset="41409.71">811 4233 0,'-17'36'78,"-1"-19"-63,18 36-15,-35-18 16,17 107 0,-35 87 15,53-194-16,0-17 79,18-18 0,-18-18-94,35 0 16,36 1-1,70 17 1,18 0-1,-36 0-15,-17 0 16,211 0 0,-175 0 15,-1 0-15,-53 0-1,-18 0 1,36 0-1,-18 0 1,54 0 0,-1 0-1,-88 0 1,-36 0 0,18 0-1,1 0 1,17 0-1,0 0 1,-36 0 0,1 0 15,-1 0-15,1 0 15,0 0-16,-1 0 1,1 0 0,0 0-1,-1 0 1,-17-18 62,18 1-62,0 17-16,-18-18 15,0 0 1,0 1 0,0-1-16,17-35 15,-17 0 1,0-17-1,0 52 17,0 0-1,0 1 0,0-1-15,0 0 62,0 1-78,0-18 16,0-1-1,-35 1 1,17 0-1,1 35 1,-19-18 0,36 0-1,-88 1 1,-71-1 0,-52-17-1,-1 17 1,-52-17-1,211 17 1,0 18 0,17 0 15,19 0-15,-1 0-1,1 0 1,-19 0-1,19 0 1,-19 0 0,-34 0-1,34 0 1,-16 0 0,-1 18-1,-36-18 1,37 18-1,16-1 1,1-17 0,17 0-1,-17 18 1,-18-18 0,18 17-1,0-17 1,-18 18-1,35-18 1,-17 0 0,35 18-1,-53-18 17,35 0-17,1 0 1,-1 0 62,-17 17-47,17 1-31,-35-18 16,0 35-1,36-35 1,-1 0 0</inkml:trace>
  <inkml:trace contextRef="#ctx0" brushRef="#br1" timeOffset="44946.86">1058 4357 0,'0'-18'62,"0"-35"-62,0 36 16,0-36-16,0-36 16,18-140 31,0 194-32,-1 0 1,1 17-1,0-17 1,-1-1 0,18 1-1,1 0 1,-19 35 0,1-35-1,17 17 1,-17 0 15,0 18-15,-18-17-1,17 17 1,1 0 0,35-18-1,-18 18 1,-17 0-1,17 18 1,106 88 0,0 17-1,53 18 1,-123-88-16,-36-18 16,36 36-1,52 70 1,-70-70-1,-35-19 1,35 19 0,-1 35 15,19 35-15,-18 0-1,-35-35 1,-1 70-1,1-70 1,-1 53 0,1-53-1,0 0 1,-18-1 0,0 1-1,0-18 1,0 89-1,17-89 1,1 35 0,17-34 15,1-1-15,-1-18-1,-35-34 1,35 17-1,-17-18 1,17 18 0,-17-36-1,52 19 1,18-1 0,36 0-1,17-35 1,-18 18-1,-34-18 1,-36 18 0,-18-18 15,35 0-15,1 0-1,-36 0 1,-17 0-1,0 0 1,-1 0 0</inkml:trace>
  <inkml:trace contextRef="#ctx0" brushRef="#br1" timeOffset="47824.66">1288 4304 0,'17'0'15,"-17"-18"17,18 18 30,0-35-46,-1 0-16,1 17 15,-18-35 1,17 0-16,19-35 16,-1-18-1,0 53 1,1 18-1,-19-18 1,1 53 0,-1-35-1,1 17 1,17-17 0,18 0-1,-17 17 1,17-17-1,-18 35 1,-18-18 15,19 0-15,17 18 15,-36 0-31,124 53 16,53 53-1,-17 0 1,-89-18 0,-35-35-1,-35-18 1,-18 1 0,17-1-1,18 88 1,-35 1-1,18 70 1,-18 18 0,0-1 15,0-34-15,0-19-1,0-87 1,0 35-1,-35 17 1,0 1 0,-71 105-1,53 0 1,18-35 0,-1-35-1,36-18 1,0 53-1,-17-88 1,17 35 0,0 0 15,0 18-15,-53 17-1,53-70 1,0 18-1,-18-124 1,18 70 0,-18-17-1,18 35 1,0-17 0,0 0-1,0-1 1,0-35-1,0-17 1,18 35 15,17-18-15,1 18 0,17 18-1,-1-36 1,-16 18-1,-1-36 1,0 1 0,36 17-1,-18-17 1,-36 0 0,19-18-1,-1 17 1,-17 1-1,34 0 1,1-1 0,36 1 15,-54 0-15,18-1-1,0 1 1,0-18-1,52 0 1,-69 17 0,-19-17-1,1-35 235,-18-141-250</inkml:trace>
  <inkml:trace contextRef="#ctx0" brushRef="#br1" timeOffset="50507.49">1817 4427 0,'17'-17'78,"1"-19"-63,0 1 1,-1-35 0,36-124 15,-35 88-16,0 35 1,-18 36 0,0 17-1,35 1 1,18-54 0,-18 1-1,-17 52 1,-1 18 15,1-18-15,-18 1-16,53-19 31,17 1-15,-17 17-1,0 18 1,-17 0-1,16 0 1,37 0 0,-36 0-1,-18 36 1,35 17 0,54 52-1,-36-34-15,-17-18 16,211 123-1,-176-88 17,-36-17-17,-70-53 1,18 35 0,35 52-1,0 107 1,17 35-1,-17 106 1,0-106 0,-35-124-1,-18 36 1,17-36 0,-17 1-1,0 35 1,-35 88-1,-35 158 1,17-105 0,17-53 15,-17 0-15,36-53-1,-19 18 1,19-71-1,-36 18 1,18 17 0,17-88-1,0-17 1,1 17 0,-1-17-1,-17 34 1,17-16-1,-17-19 1,17 18 15,-17 18-15,-18 18 0,18-36-1,0 53 1,-1-18-1,1-17 1,0 18 0,-18 17-1,-35 35 1,70-52 0,-17-1-1,-1-35 1,1 36-1,0-1 1,17-52 0,1 17 15,-1 35-15,18-105-16,0 88 15,0-53 1,0 0-1,18-18 1,17-35 15,-18 0-15,19 18 0,-19-18-1,19 0-15,-19 0 16,107-18-1,-18-35 1,-1-17 0,-34-1 15,-53 53-15,17-17-1,0-18 1,-17 36-1,17-19 1,-17 1 0,-1 17-1,-17 1 1,18-1 0,0 18 15</inkml:trace>
  <inkml:trace contextRef="#ctx0" brushRef="#br1" timeOffset="53762.89">917 8255 0,'35'0'109,"-35"18"-109,18-18 16,17 17 15,18 19 0,-53-19 0,0 1-15,18-1 0,-18 1-16,0 0 15,0-1 1,0 36 0,-18-17 15,1-1-31,-19-18 15,1 19 1,0-19 0,-18-17 15,35 0 16,1-35-47</inkml:trace>
  <inkml:trace contextRef="#ctx0" brushRef="#br1" timeOffset="54314.75">935 8184 0,'17'0'47,"-17"-35"-31,124-18 15,-89 36 0,-17-1-15</inkml:trace>
  <inkml:trace contextRef="#ctx0" brushRef="#br1" timeOffset="56169.52">1058 8079 0,'-17'17'78,"-1"-17"-62,18 18 0,-18-18-1,18 35 1,-53-17-1,36 35 1,-36-18 0,18 0-1,17 1 1,0-19 0,1 1-1,-1-1 1,18 1-1,0 17 1,-18 18 0,18-17 15,0-1-15,0 0-1,0 0 1,0-17-1,0 17 1,0-17 0,0 17-1,18-17 1,0 0 0,-1-1-1,19-17 1,-1 0-1,-17 0 1,52-17 0,-35 17 15,1-18-31,-1 0 16,0 1-1,-17-1 1,17-17-1,-17-1 1,-1 1 0,-17 17-1,0 1 1,0-1 31,0-17-47,-17-36 15,-36 18 1,35 36 0,1-1 15,-1 18-15,0-17-16,1 17 15,-72 0 1,54 0-1,18 0 1,-36 0 0,35 0-1,-17 17 1,17 1 0,0-18-1</inkml:trace>
  <inkml:trace contextRef="#ctx0" brushRef="#br1" timeOffset="56924.38">1887 8431 0,'-17'0'0,"-1"0"16,0 18 31,-34 17-32,16 18-15,-34 18 0,-89 70 31,-123 106 1,141-124-17,123-123 1,18-35 62,18 17-62</inkml:trace>
  <inkml:trace contextRef="#ctx0" brushRef="#br1" timeOffset="57433.95">1446 8431 0,'0'18'16,"0"70"0,71 89-1,52 52 17,-70-194-17,-53-17 1,0-1-1</inkml:trace>
  <inkml:trace contextRef="#ctx0" brushRef="#br1" timeOffset="58474.67">2134 8273 0,'-17'35'31,"-36"71"-15,-18 70 15,54-70-16,-19-53 1,19 17 0,17-52-1,0 17 1,0 18 0,0-17-1,35-1 1,-17 18-1,-1-53 1,18 17 0,18-17-1,18-17 1,-53 17 0,17-18-1,0 0 1,0-34 15,-17 34-15,0-35 15,-18 18-31,17-1 16,-17 19-1,0-1 1,-17 1 15,-1-1-15,-105 0-1,52 18 1,0 0 0,54 0-1</inkml:trace>
  <inkml:trace contextRef="#ctx0" brushRef="#br1" timeOffset="60886.59">2170 12788 0,'17'0'16,"54"-17"15,-54 17-31,89-18 47,-70 0-31,16 1-1,-34 17 1,17 0-1,-35 17 17,0 19-17,-17 34 1,-36 1 0,0-1-1,-18-17 1,-35 18-1,54-18 1,-1-36 0,35-17-1,53-35 32,1 17-31,-1 18-1,35-53 1,1 36 0,-36 17-16,18 0 15,0 0 1,-53 17 15,0 1 0,0 0-15,0-1 0,0 1-1,-70 53 1,34-54 0,-17 1-16,-17 17 15,-36-35 1,18 18-1,17-18 1,36 0 0,35-18 46,0 0-46</inkml:trace>
  <inkml:trace contextRef="#ctx0" brushRef="#br1" timeOffset="62202.05">2787 12559 0,'18'0'47,"-18"18"-47,0-1 15,0 18 17,-36 71-1,19-70-15,17 16-1,-18-16 1,18-1-1,0 18 1,0 0 0,0-18-1,0-17 32,18-18-31,-1 17-1,-17 1 1,18-18 0,0 0-1,-1 0 1,18 0 0,-17 0-1,17 0 1,1 0-1,-1-18 1,0-35 0,-35 36-1,18-36 1,-18 35 0,0 1-1,0-1 16,0 0-15,0 1 0,-18 17-16,1-18 31,-1 18-15,0-18-16,-17 18 15,-18 0 1,-35 0-1,17 18 1,36 0 0,0-1-1,17 19 1,1-36 0</inkml:trace>
  <inkml:trace contextRef="#ctx0" brushRef="#br1" timeOffset="65777.02">5627 5821 0,'0'0'0,"53"141"31,-36-71-31,-17 36 0,18-35 16,0 35-16,-18-71 15,0 36-15,17-36 16,1 53 0,0-35-16,-1 123 31,-17-87-16,0 52 1,0-18 15,18 106-15,-18-17 0,0 0-1,0-89 1,0 195-1,0-107 1,0-34 0,0 34-1,-18 125 1,-17-37 0,-18 37-1,18 140 1,17-194-1,18-17 1,0-1 0,0-34 15,0-19-15,-18 71-1,-17 18 1,18 0-1,17 53 1,0-18 0,0-159-1,0-17 1,0-53 0,-18 35-1,0 18 1,-17-36-1,0 18 1,-18 1 15,-18-72-15,18-35 0,-70 54-1,-18-36 1,-53-1-1,17-16 1,19-19 0,16 1-1,125-18 17,-1 0-17,1 0 1,-1-35-1,-106-142 1,19-34 0,-1-1 15,35 53-15,54 18-1,-54 0 1,36-106-1,-36-35 1,54-18 0,-1 106-1,0 70 1,18 54-16,0-54 16,0-34-1,0-19 1,-17-70-1,17 71 1,0 17 15,0 18-15,53-212 0,-18 71-1,-18 123-15,19-211 16,-19 35-1,-17 123 1,0 36 0,18-18-1,-18-71 1,0 1 0,0-213-1,0 266 1,0 52-1,0 18 1,0 53 0,0-54 15,0-87-15,0-35-1,0 17 1,0-18-1,0 89 1,18 52 0,-18 36-1,17 0 1,19 17 0,-19 18-1,18 0 1,-17 18-1,0 18 1,-1-1 15,19 0-15,-19 1 0,19-19-1,-19 19 1,1-1-1,-1 0 1,160 1 0,-142 17-1,-17 0 1,-1 0 31,1 17-47,35 1 15,-18 17 1,53 18 0,-70-35 15,0 0-15,17-1-1,0 1 1,36 17-1,35 0 1,-18-17 0,-70-18-16,-18 18 15,35-1 1,-35 19 0,53-19-1,0 36 1,0 0-1,35 0 1,-71-35 15,36 34-15,18 37 0,52 34-1,-17-70 1,-71-18-1,-17-17 48,0-18-47,-1 18-1,-17-1 1,18-17-16</inkml:trace>
  <inkml:trace contextRef="#ctx0" brushRef="#br1" timeOffset="71615.03">6138 4127 0,'0'0'0,"18"0"0,0-17 16,-1-1-16,19 1 16,16-1-1,672 18 17,87 35-17,-441-17-15,548 105 16,87-17-1,-370-71 1,-159 1 0,-211-36 15,-142 0-15,-105 0-1</inkml:trace>
  <inkml:trace contextRef="#ctx0" brushRef="#br1" timeOffset="72370.3">11536 3792 0,'0'0'0,"106"141"0,70 18 15,-70-53-15,17 18 16,71 70 0,-158-177 15,-36 18 47,-18-17-78,0 17 16,-87 36-1,-19 35 1,-70 35-1,18-35 1,123-71 0,-18-17-1</inkml:trace>
  <inkml:trace contextRef="#ctx0" brushRef="#br1" timeOffset="73936.66">30692 4339 0,'0'53'47,"0"18"-32,0 17-15,0-18 16,0 54-16,0 70 31,0 53 0,0-212-15,0-17 15,-18-1-15,-35 1 0,35-18-1,-17 0 1,-35-35-1,34-1 1,19 1 0</inkml:trace>
  <inkml:trace contextRef="#ctx0" brushRef="#br1" timeOffset="74722.37">29880 4480 0,'71'0'47,"-1"-17"-32,-34-1 1,34 0-16,1 18 0,88-53 31,-36 36 0,-105 17-15,52-18 0,-35 18-1,36-17 1,-53 17 0,-1-18-1,1 18 16,17-18-15,-17 18 0,-1 0-1,1 0 1</inkml:trace>
  <inkml:trace contextRef="#ctx0" brushRef="#br1" timeOffset="75832.62">30762 4304 0,'18'0'15,"-1"0"1,1 0 0,0 0-16,-1 0 15,19 0 17,-19 0-1,1 0 0,0 0 16,-1 0-31,1 0-16,0 0 31,17 0-31,-18 0 31,19 0-15,-19 0-1,36 0 1,-17-18 0,-19 18-1,1 0 1</inkml:trace>
  <inkml:trace contextRef="#ctx0" brushRef="#br1" timeOffset="77741.77">30339 5133 0,'0'18'63,"0"-1"-48,0 1 1,18-18 0,34 70 15,-52-52-16,18-18-15,-18 18 16,0-1 15,18-17-15,-18 18 0,17-18-1,1 18 1,0-1-1,-1 1 1</inkml:trace>
  <inkml:trace contextRef="#ctx0" brushRef="#br1" timeOffset="79270.39">29598 5891 0,'0'53'63,"-35"18"-48,17-1-15,18-17 16,-88 212 15,35-71 0,18-141-15,17-36 0,18 72-1,0-1 1,35-18 0,1 1-1,-19-36 1,19 1-1,-19-1 1,1-35 0,-1 17-1,54 1 1,17 17 0,18-17-1,-18 0 1,-70-18-1</inkml:trace>
  <inkml:trace contextRef="#ctx0" brushRef="#br1" timeOffset="80253.98">30233 6209 0,'0'18'16,"-18"17"0,1-18-16,-36 72 31,35-36-31,-17-1 0,17 1 15,-35 18 17,-17 17-1,70-53-15,-35 1-1,17-19 1,0 1-1,18-106 64,36 35-79,-19 18 15</inkml:trace>
  <inkml:trace contextRef="#ctx0" brushRef="#br1" timeOffset="80894.53">29968 6209 0,'18'18'62,"0"17"-46,17 18-16,0-18 15,-17 18-15,17 35 32,53 53-1,-88-123-15,0-1-1,18-17 1,0 0 15,-1 0-31,1 0 16,0 18-1</inkml:trace>
  <inkml:trace contextRef="#ctx0" brushRef="#br1" timeOffset="81355.03">30515 6579 0,'0'36'32,"0"52"-1,0 35 0,0 1-15,-35-54-1,-18 18 1,35-70-16</inkml:trace>
  <inkml:trace contextRef="#ctx0" brushRef="#br1" timeOffset="83813.36">30903 6156 0,'0'71'78,"-35"-19"-78,17 1 16,1 18-16,-1 35 16,18-53 31,35-53 78,-17 0-110,0-18-15,35-53 16,-18 19-1,0-1 1,0 0 0,-17 0 15,-18 35-31,18 18 16,-18-17-1,17 17 16,-17 35 32,0 35-63,0-17 16,-17 0-16,17-18 15,-18 54 1,18-54-16,0 0 15,0 0 1,0-17 15,18-18-15,-1 18 0,1-18-1,0 0 1,-1 0-1,1-18 1,17-35 0,0 0-1,-17 18 1,-18-18 0,35 0-1,-17 0 1,-18 0-1,0 18 1,0-18 15,0 18-15,0 0 0,0-1-1,0 19 16</inkml:trace>
  <inkml:trace contextRef="#ctx0" brushRef="#br1" timeOffset="85472.71">31821 6385 0,'0'18'47,"0"0"-16,0 52-15,0 89 15,0-124-15</inkml:trace>
  <inkml:trace contextRef="#ctx0" brushRef="#br1" timeOffset="86803.74">32526 5856 0,'0'53'31,"18"0"-31,-18-18 16,35 18-16,-17-18 15,-1 18-15,1-35 16,0 35-16,-1-35 16,18 34-1,18-16 16,-17-36-15,-1 0 0,18 0 15,-53-18-15,18 0-1,-18 1-15,35-18 16,-35-36-1,17 53 1,1 1-16</inkml:trace>
  <inkml:trace contextRef="#ctx0" brushRef="#br1" timeOffset="87209.83">32985 5962 0,'0'53'78,"-18"17"-78,0-17 16,-17 53-1,-35 159 1,70-177-1,-18 35-15,18 1 16,0-1 0,0-34-1,0-1 1,0-71 0,0 1-1,0 0 16</inkml:trace>
  <inkml:trace contextRef="#ctx0" brushRef="#br1" timeOffset="88444.57">32508 5768 0,'0'-18'94,"0"1"-79,18-19-15,17 1 16,1-18 31,-19 36-31,1-1-1,0 0 1,-1-17-1,1 35 95,-1 0-95,1 0 17,17 0-32,-17 0 31,0 0-15,-1 0-1,1 0 1,0-35-1,-1 17-15,19-35 16,-19 0 0,18 0-1,-35 18 1,0 17 0,0 1-1</inkml:trace>
  <inkml:trace contextRef="#ctx0" brushRef="#br1" timeOffset="89372.03">31768 5962 0,'0'18'15,"17"-1"-15,19 71 16,-19 18 15,-17-53-15,0 35 15,0-52-31,0-1 16,0 18-1,0 35 1,0-53-1,0 1 1,0-19 0,0 1-1,-17-18 32</inkml:trace>
  <inkml:trace contextRef="#ctx0" brushRef="#br1" timeOffset="90337.37">30797 6085 0,'0'0'0,"0"71"15,0-53 1,0 17-16,0 0 15,0-17-15,0-1 16,0 19-16,-17-1 16,17 0-1,-35 124 17,17-88-17,18 17 1,0-18-1,0-17 1,0-17 0,18-19 15,-1-17-15,1 18-1,-1-1 1,19 1 15,-19-18-31,1 0 16,0 0-1,-1 0 1</inkml:trace>
  <inkml:trace contextRef="#ctx0" brushRef="#br1" timeOffset="92688.16">30286 8290 0,'0'36'47,"-18"16"-47,18-34 15,-17 35-15,17 0 16,0 35 0,-18 106 15,18-159-16,0-17 1,0 17 15,0 18-15,35-17 0,-17-19-1,17 1 1,1-18-1,-19 0 1,18-53 0,18 0-1,-17 0 1,-1-35 0,0 35-1,-17 0 1,-18 0-1,0 18 17,0 17-17,0 36 63,0 17-62,-35 0-16,17 1 16,0 70-1,18-89-15,0 89 16,0-18 0,18-17-1,17-18 1,0-36-1,1-17 1,-1 0 15,18 0-15,0-88 0,0 53-1,-53-36 1,35 18-1,-17 0 1,-1 18 0,-17 18-1,0-19 48,0 1-63,-17-36 15,17 54 1,0-36 0</inkml:trace>
  <inkml:trace contextRef="#ctx0" brushRef="#br1" timeOffset="93745.23">15099 4657 0,'0'35'32,"0"35"-17,18-34-15,-18-1 16,0 36-16,17-18 15,18-18-15,71 124 32,-18-71-1,-52-71-15,-19 1-1,36 0 1,0-18-1,-35 0 1,17 17 15,-17-17-15,-18-17 15</inkml:trace>
  <inkml:trace contextRef="#ctx0" brushRef="#br1" timeOffset="95033.29">14922 4269 0,'-17'35'63,"-1"-17"-63,1-1 16,17 1-16,0-1 15,0 1 1,0 0-1,70-1 17,-17 1-17,0-18 1,0-18 0,-35 1-1,17-36 1,0 0-1,-17-35-15,-18 35 32,0 17-32,0 19 31,0-1-15,0 1-1,0-1 1,-18-17-1,0 17 1,-17-17 0,-18 35-1,36 0 1,-1 0 0,0 0-1,-52 0 1,-1 17-1,-17 36 1,17-17 15,71-19 32,0 18-48,18-35-15,17 36 16,-17-19 0,35 1-1,-35 0 1,17-18-16,18 0 16,0 0-1,0 0 1,17 0-1,-52 0 1,-1-18 0,1 18 15</inkml:trace>
  <inkml:trace contextRef="#ctx0" brushRef="#br1" timeOffset="96938.88">14235 5715 0,'35'-18'32,"53"1"-17,36-1-15,-1 0 16,-35 1-16,36 17 15,-1-35-15,106-1 32,-140 19-1,-72-19-15</inkml:trace>
  <inkml:trace contextRef="#ctx0" brushRef="#br1" timeOffset="97474.15">15258 5697 0,'35'-17'16,"-70"34"-16,105-52 15,-35 17 1,-35 1-16,0-1 31,18 1-15,0 17-1,-36 17 64</inkml:trace>
  <inkml:trace contextRef="#ctx0" brushRef="#br1" timeOffset="98133.74">14393 6791 0,'0'0'16,"53"-35"-16,-35-1 0,17-34 15,0 17-15,1-18 16,-1 18-16,-17 36 16,35-36-16,35-35 31,-53 70-31,106-123 31,-35 70 0,0 1-15,-53 35 0,-36 35-1,-17-36 16,18 36 1</inkml:trace>
  <inkml:trace contextRef="#ctx0" brushRef="#br1" timeOffset="98762.07">14905 7108 0,'0'0'0,"0"-35"15,35 18 1,36-125 15,87-69 16,-16-1-16,-107 177-15,-18 0-1,-17 17 1,18 18 0</inkml:trace>
  <inkml:trace contextRef="#ctx0" brushRef="#br1" timeOffset="100353.73">31397 8996 0,'0'35'16,"0"36"-1,0-1-15,0-17 16,0 18-16,0-1 15,-17-34-15,-19 16 16,19-34-16,17 0 31</inkml:trace>
  <inkml:trace contextRef="#ctx0" brushRef="#br1" timeOffset="101972.17">31979 8608 0,'0'17'32,"-17"19"-32,-19 17 15,36-36-15,-17 36 16,-1-18-16,0 1 15,18-1-15,0 18 16,0-35-16,0 52 16,0 1 31,0-36-32,0-17-15,18 17 31,0-35-15,-1 0 0,1 0-1,0 0 1,17 0 0,-17 0-1,-1-18-15,18 1 16,1-1-1,-19 0 17,19-70-32,-19 0 31,1-71-15,-18 124-1,0 0 1,0 17-1,0-17 1,-18-1 0,-17-34-1,0 35 1,35-18 0,-53 17-1,53 19 1,-18 17-1,-17-18 17,0 0-32,-1 1 31,1 17-15,-18 0-1,36 0 16,-1 0 1,0 35-17,1 18 1,-1 0 0,18-18-1,0 18 1,0 0-1,18-53 1,-1 18 0,36-18 15,0 0-15,35 0-1,-17 0 1,-54 0-1</inkml:trace>
  <inkml:trace contextRef="#ctx0" brushRef="#br1" timeOffset="104069.96">32191 8220 0,'0'0'0,"-35"-18"0,17 0 16,0 1-1,1-1-15,-1 1 47,0 17-47,-52-18 31,-195-53 1,18 1-17,0 34 1,18-52 0,17 71-1,124-1 1,18 18-1,34 0-15,-34 18 16,-54 17 15,36-17-15,35-18 0,0 17-1,36 1 1,-1-1-1,-17 36 1,-53 36 0,-1 16-1,54-16 1,18 16 0,17-16-1,0-19 1,17 18-1,18 54 17,-35-90-32,53 107 31,0-71-15,0 1-1,0-1 1,18 0-1,-18-35 1,-18-18 0,18 18-1,17-35 1,54 17 0,-18 0-1,35 1 1,18-1-1,-18-18 1,17 19 15,36-19-15,-123-17 0,17 0-1,18-17 1,35 17-1,0 0 1,36 0 0,-19 0-1,1 0 1,17 0 0,-87-18-1,-54 0 1,18-34-1,0-19 1,-36 36 0,19-1 15,-36 19-15,17-71-1,1-18 1,-18-53-1,0 18 1,-35-18 0,-1 89-1,19-1 1,-1 36 0,18 17-1,-35-35 1,17 0-1,-35 0 1,-17-52 0,17 69 15,0 1-15,-18 0-1,36 17 1,-53 18-1,17 0 1,-52 0 0,17 18-1,88-18 1,1 0 0</inkml:trace>
  <inkml:trace contextRef="#ctx0" brushRef="#br1" timeOffset="108027.89">32085 8643 0,'18'0'172,"-1"0"-156,1 0-16,17 0 31,36 0 0</inkml:trace>
  <inkml:trace contextRef="#ctx0" brushRef="#br1" timeOffset="111237">23530 1429 0,'0'17'47,"0"19"-31,18 17-16,-18-1 15,18 37-15,70 299 32,0 176-1,-70-493-16,-18-36 1,-18-35 31,0 18-31,1-18-1,-1 0-15,0 0 31,1 0-31,-1 0 16,-17 0 0,0 0 15,-124-106-15,35 0-16</inkml:trace>
  <inkml:trace contextRef="#ctx0" brushRef="#br1" timeOffset="111938.39">22719 1464 0,'18'0'31,"34"-35"-15,37 17-16,-19 0 16,18 1-16,18-18 15,-53 17-15,53-17 31,0-18 1,-71 35-17,0 0 1,18 18 0,35-35-1,18 18 1,-53-1-1,-18 0 1</inkml:trace>
  <inkml:trace contextRef="#ctx0" brushRef="#br1" timeOffset="112636.83">24271 2099 0,'18'-18'47,"35"18"-31,0-35-16,-18 35 15,18 0-15,35-18 32,-70 18-17</inkml:trace>
  <inkml:trace contextRef="#ctx0" brushRef="#br1" timeOffset="113120.56">24483 2311 0,'17'0'46,"19"0"-46,-19 0 16,19 0 0,69-36-1,-16 1 17,-54 17-17</inkml:trace>
  <inkml:trace contextRef="#ctx0" brushRef="#br1" timeOffset="114354.16">25506 1499 0,'17'0'31,"54"-35"-15,0 17-1,-19-17-15,1 17 16,89-87 0,-107 87-16,0-53 31,-17 54-16,-18-1 17,0-17-17,0 17 1,0 36 46,-36 35-62,1 35 16,-53 141 0,53 36-1,17-71 1,0-53 0,18-88-1,0 70 1,0-52-16,-35 88 15,17-53 1,-17-1 15,0-69-15,35-19 0,-18 1-1,1-18 32,17-18-31,0-17-1,0 17 1,53-17 0,-1 35-1,1-18-15,-35 18 16,17 0-1,1 0 1,17 0 15,-18 18-15,35 53 0,19-18-1,-1 35 1,-53-71-1,0 1 1,-17-18 15,17 0-15,-17-18 0</inkml:trace>
  <inkml:trace contextRef="#ctx0" brushRef="#br1" timeOffset="115053.31">27234 1376 0,'0'0'0,"-17"70"0,-1-34 16,1 52-16,-19 18 15,-52 70 1,70-88-16,-35 124 31,36-36-15,17-70-1,0-18 1,17-17 15,1-1-15,0-17 0,17 18-1,0-18 1,142 35-1,-36-17 1,-53-54-16</inkml:trace>
  <inkml:trace contextRef="#ctx0" brushRef="#br1" timeOffset="117241.4">31503 1464 0,'0'35'141,"18"1"-126,-1-19-15,1 36 32,0-53-32,17 18 31,0-18-15,0 0 15,1-18-16,-1 18 1,-17-35 15,-1 17-15,1 1 0,0 17-1,-18-18 1,17 0-1,-17-17 1,0 17 0,0 36 109,0 35-125,0-35 15,0 52 1,0 71 0,0 18-1,0-53 1,0 17-1,18-52 1,-18-18 0,0-18-1,0-17 1,-35 35 0,35-36-16,-36 36 15,1-18 1,17-17-1,1-18 1,-19-35 62</inkml:trace>
  <inkml:trace contextRef="#ctx0" brushRef="#br1" timeOffset="118616.12">31715 970 0,'0'18'78,"0"-1"-78,-18 1 16,18 0-16,-18-18 16,1 35 31,17-70 78,0 17-125,17-17 15,1-1-15,17-16 16,-35 16-1,36 1 1,-19 17 15,-17-17-15,18 17 0,0 1-1,-18 52 126,17 0-126,1 1-15,35 34 16,-36 1 0,-17-54 15,18 1-15,0 0-1,-1-18 1,-17 17-1</inkml:trace>
  <inkml:trace contextRef="#ctx0" brushRef="#br1" timeOffset="119354.07">32103 864 0,'17'0'16,"1"0"-1,0 0 1,-1 0 15,1 0 0,53 106-31,140 247 47,-158-212-31,-53-106 0,0 1-1,0 16 1,0 1-1,0-35 1,0 17 0,0 1-1,-35-1 1,17-17-16</inkml:trace>
  <inkml:trace contextRef="#ctx0" brushRef="#br1" timeOffset="119954.72">30656 1958 0,'18'0'32,"0"18"-32,-18 17 0,17 18 15,1-18-15,-18 36 16,18-19-16,-18 1 15,0 106 17,-177 0-17</inkml:trace>
  <inkml:trace contextRef="#ctx0" brushRef="#br1" timeOffset="123353.93">27587 2134 0,'18'0'16,"-1"0"-1,19-17 1,-1-1-16,36-17 15,-36 17-15,18-17 16,0 0 0,-18-36 15,-35 53-15,0 1-16,0-1 15,0 0 1,0 1-1,-18-1 1,1 18 15,-54 0 1,36 0-32,-36 0 15,36 18 1,17 17-1,1 0 1,17 36 0,0-1-1,0 19 1,0 105 0,17-141-1,1 52 1,17-69-1,-17 17 1,-18-18 15,18 35-15,-18-52 0,0 0-1,0 17 1,0-17-1,0-1 1,0 1 0,-18-18 15,0-35-15</inkml:trace>
  <inkml:trace contextRef="#ctx0" brushRef="#br1" timeOffset="124074.14">27340 2417 0,'18'0'32,"0"0"-17,34 0-15,1 0 16,-35 0-16,53 0 15,34 0 1,19-36 31,-89 36-47,0-17 16,-17-1-1,0 18 1,-18-18 15,17 18-15</inkml:trace>
  <inkml:trace contextRef="#ctx0" brushRef="#br1" timeOffset="124805.15">28099 1993 0,'0'53'32,"-18"18"-32,0-18 15,1 17-15,-1-35 16,18 18-16,-17 18 16,17-18-16,0-36 15,0 36 1,0 53 15,0-88 0,0 17-15,0 0 0,0-17-1,17-18 1,1 0-1,17 0 1</inkml:trace>
  <inkml:trace contextRef="#ctx0" brushRef="#br1" timeOffset="125701.83">28575 2117 0,'0'35'47,"-18"-35"-32,18 35-15,-70 89 31,-1 17 1,36-106-17,17 0 1,1 1 0,-1-36-1,18 17 16</inkml:trace>
  <inkml:trace contextRef="#ctx0" brushRef="#br1" timeOffset="126409.97">28328 2170 0,'35'0'78,"-17"52"-62,-18-16 0,35-1 15,-17-17-15,-18 17-1,35 0 1,-35-17-1,18 0 1,17 17 0,0 0-1,1 0-15,-19-17 16,1 35 0,0-35-1</inkml:trace>
  <inkml:trace contextRef="#ctx0" brushRef="#br1" timeOffset="126968.1">28751 2505 0,'18'0'62,"-18"17"-62,0 1 16,0 70 15,0-70-15,0 35-1,0-18 1,0-17 15,-18-18-15</inkml:trace>
  <inkml:trace contextRef="#ctx0" brushRef="#br1" timeOffset="128737.8">28910 2117 0,'0'17'94,"0"19"-79,0-1-15,0 35 32,0 54-1,0-89-16,0 0 1,18-35 0,-1 18-1,-17 0 1,36-18 0,-19 0-1,19 0-15,-19 0 16,19 0-1,-1 0 1,0 0 0,-17-18 15,-1-52-15,-17 52-1,18-17 1,0-1-1,-18 19 1,0-1 0,0 0 31,-18 36 46,18 0-77,-18-1 0,18 19-1,0 17 1,0-18-1,0 0 1,18-17-16,0-18 16,-18 17-1,17-17 1,1 18 0,35-18-1,-36 0 16,1 0-15,0-35 0,17-1 15,-17 19-15,-18-1-1,0 1 1,0-1-1,0 0 1,0-52 0,0 34-1,0 1 1,0 17-16,-36 1 16,36-1-1,-17 18 1,17-35-1</inkml:trace>
  <inkml:trace contextRef="#ctx0" brushRef="#br1" timeOffset="129288.75">29598 2311 0,'0'35'15,"0"-17"1,18-1-16,-18 1 16,0 17-16,0-17 15,0 17-15,0-17 16,0 17 15</inkml:trace>
  <inkml:trace contextRef="#ctx0" brushRef="#br1" timeOffset="131159.66">29827 2117 0,'0'35'93,"0"-17"-93,-17 105 16,17 1 15,0-72-15,0-34-1,17 0 17,1-18-32,-18 17 31,18-17-31,-1 0 31,1 0-15,0 0-1,-1 0 17,1 0-32,-1 0 31,1 0-15,0-17-1,-18-1-15,0 0 16,17-17-1,-17 18 1,0-1 0,0 0 15,0-17-15,0 0-1,0-36 1,0 53-1,0-17 1,0 18 0,-17-1-1,-1-17 1,0 17 0,18-17-1,-17 35 16,17-18-31,-18 18 16,1-18 15,-1 18-15,0 0 0,1 0-1,-1 0 1,0 0 15,1 0 0,-1 0-15,0 18 0,1 0-1,17 17 1,-18-35-1,18 35 1,0-17 0,18 17 31,-1-17-32,19-1 1,-19 1-1,-17 0 1,18-18 15,0 0 1,-1 0-1,1 0-16,0 0 1,-1 0 0,1 0 15,-1 0 47,1 0-78,0 0 31,-1 0 1,1 0-32</inkml:trace>
  <inkml:trace contextRef="#ctx0" brushRef="#br1" timeOffset="132773.41">30215 1834 0,'53'18'109,"-17"17"-109,-19 1 16,19 34-1,-19 1 17,18-36-1,-35 0-15,18 1-16,-18 16 15,0-16 1,0 34-1,0 1 1,0 17 0,0-17-1,0-36 1,0-17 0,-35 17-1,35-18 1,-18-17-1,-17 36 1,35-19 15,-35 19-15,17-36 0,0 17-1</inkml:trace>
  <inkml:trace contextRef="#ctx0" brushRef="#br1" timeOffset="134785.34">27922 3775 0,'0'0'0,"671"-141"31,-460 88-15,36 17-16,-17-17 15,16 1-15,54-1 16,-106 53-16,441-141 31,-53 35 0,-335 53-15,-53 18 0,0 35-1,-105 0 1,-72 0 109,1 0-94,-36 0 16</inkml:trace>
  <inkml:trace contextRef="#ctx0" brushRef="#br1" timeOffset="135737.49">21255 1587 0,'17'36'31,"-17"105"-15,0-18-16,18 36 16,0-18-16,-1 53 15,19 0-15,-19 0 16,72 283 0,-54-248 15,-18-229-16</inkml:trace>
  <inkml:trace contextRef="#ctx0" brushRef="#br1" timeOffset="136595.91">21255 3598 0,'0'0'0,"17"36"0,19-1 16,-19-17-16,-17-1 15,36 1 1,-19-18 15,1 17 0,0-17-15,-18 18 0,17-18-1,1 0 32,17-18-31,36 1-1,17-36 1,0-35 0,-17 35-1,-36 0 1,0 18-1,-17-1 1</inkml:trace>
  <inkml:trace contextRef="#ctx0" brushRef="#br1" timeOffset="137459.29">21220 3440 0,'0'35'156,"17"0"-156,-17 0 32,0-17-17</inkml:trace>
  <inkml:trace contextRef="#ctx0" brushRef="#br1" timeOffset="166010.91">25700 16827 0,'-18'0'0,"1"0"15,-1 0 16,0 36-31,-17 17 16,35-36-16,-35 54 0,-89 105 31,-34 89 1,105-159-17,17-36 1,36-34-1,0-19 1,-35-34 78</inkml:trace>
  <inkml:trace contextRef="#ctx0" brushRef="#br1" timeOffset="167306.65">25030 16827 0,'17'0'16,"1"0"93,17 36-93,0-19-16,1 36 31,-1 0 1,-17-35-17,17 52 1,-17-52-1,-1 17 1,1-17 0,17 35-1,0 35 1,1-70 0,-1 52-1,0-34 1,-17 16-1,17-16 1,0 17 0,-17-53-1,-18 17 17,35 19-17,-17-1 16,-18-17-31,35 17 16,-17 35 15,35 1-15</inkml:trace>
  <inkml:trace contextRef="#ctx0" brushRef="#br1" timeOffset="168361.29">27058 17110 0,'18'0'63,"-1"0"-48,36 0-15,-17 0 16,-1 0-16,124 0 31,-71 0 0,-71 0-31,19 0 16,-19 0 0,36 0-1,35 0 1,54 0 0,16 0-1,-34 17 1,-1-17-1,-17 18 1,-88 0 31,-1-18-31,1 0-1,17 0 1,-17 0 15</inkml:trace>
  <inkml:trace contextRef="#ctx0" brushRef="#br1" timeOffset="169399.95">28469 16651 0,'35'18'94,"-35"-1"-78,36 1-16,-1-18 15,53 88 1,36-17 31,-107-36-31,19-17-1,-19 35 1,1-53-16,17 53 15,0-18 1,1 0 0,-1 18-1,0 0 1,-35-18 0,18 53-1,-18-17 1,-35-18-1,-54 70 1,-34-34 15,17-37-15,53-34 0,36 0-1,17-1 16,-18-17-15,36-53 93</inkml:trace>
  <inkml:trace contextRef="#ctx0" brushRef="#br1" timeOffset="170407.05">29986 16387 0,'18'17'79,"17"18"-79,-17 18 15,105 124 1,36-1 15,-124-141 0,0-35-15,-17 0 0,0 0-1,-1 0 1,1 0-16,0 0 15,-1 0 17,1 0-17,17-35 1,0 17 0,1-17-1,-19 18 1,36-54 15</inkml:trace>
  <inkml:trace contextRef="#ctx0" brushRef="#br1" timeOffset="171145.99">30727 16404 0,'0'35'63,"0"1"-63,0 17 15,0 70 1,0-17 0,0-18-1,0 0 1,0-35-1,0-17 1,0-1 0,0 18-1,0 53 1,0-36 0,0 1-1,0-18 1,0-1-1,0 19 1,0-18 0,0 0 15,0 35-15,0-53-1,0 1 1,0-19-1,0 1 32</inkml:trace>
  <inkml:trace contextRef="#ctx0" brushRef="#br1" timeOffset="172540.48">29757 12876 0,'17'-17'47,"1"-1"-31,70-52 15,-35-19 0,-35 19-15,-18 35-1,0-1 1,-53-17 0,-18 18-1,-17 0 1,18-1-1,52 36 1,-17 0 31,-1 0-31,-52 142-1,35-37 1,36 37-1,17-37 1,0 36 0,53-17-1,-1 17 1,1-53 0,-35 18-1,0 18 1,-18-72-1,0 19 1,0 17 0,0-17 15,0-36-15,0-17-1</inkml:trace>
  <inkml:trace contextRef="#ctx0" brushRef="#br1" timeOffset="173070.34">29122 13229 0,'17'0'62,"19"0"-46,34 0-16,124 0 31,-106 0-15,1 0 0,-1 0-1,-70 0 1,-1 0-1,1-17 1,-1 17 0,-17-18-1</inkml:trace>
  <inkml:trace contextRef="#ctx0" brushRef="#br1" timeOffset="173853.54">30533 12665 0,'0'53'47,"-18"-18"-31,1 35-16,-1 1 15,0 0-15,18-19 16,0 107-1,0-35 32,18-71-31,0 17 0,35 1-1,-36 17 1,36-35-1,-35 0-15,17-18 16,-17-17 0,-1-18 15,19 0-31</inkml:trace>
  <inkml:trace contextRef="#ctx0" brushRef="#br1" timeOffset="174587.53">31432 12735 0,'0'18'47,"0"17"-31,0 36-16,-17-36 15,-54 141 1,-17 18 15,70-141 0,-17 0-15,35-35-16,-17 17 16,-1-35-1,0 18 1,-17-1-1,17 1 1,1-18 0,-19 0-1,36-70 1</inkml:trace>
  <inkml:trace contextRef="#ctx0" brushRef="#br1" timeOffset="175314.72">30956 12876 0,'18'0'31,"0"0"-16,-1 0-15,1 0 0,52 36 16,-52-19-16,88 107 31,35 17 1,-88-106-17,-36-35 1,1 35-1,-18-17 1,18 0 0,35 35-1,-36 0 1,36-1 0,-17-16-1,-36-1 1</inkml:trace>
  <inkml:trace contextRef="#ctx0" brushRef="#br1" timeOffset="176808.02">31944 13406 0,'18'17'47,"-18"1"-32,0-1 17,0 54-17,0 17 16</inkml:trace>
  <inkml:trace contextRef="#ctx0" brushRef="#br1" timeOffset="180586.75">32173 12682 0,'0'18'46,"-17"53"-30,-1-19-16,0 1 16,1 36-16,17-54 15,-18 18-15,18-18 16,-18 0 0,18 1-16,0-19 31,18 1 16,0 0-16,-1-18-15,-17 17-1,18-17 1,0 0-16,-1 0 15,36 0 1,53-35 0,0-53-1,-53 35 1</inkml:trace>
  <inkml:trace contextRef="#ctx0" brushRef="#br1" timeOffset="181136.74">32579 12876 0,'0'-17'31,"0"-1"-15,-35 71 62,35-18-78,-18 18 0,18-18 15,0 36 1,0 17 0,18-17-1,52-18 1,-34-36-1,52 1 1,-71 0 0,36-18-1,0-18 1,-17-17 0,16-36-1,-34 18 1,0 18-1,-18-18 1,0-18 0,0 19-1,0 34-15,0-17 16,0 17 0,-18-17-1,-17-18 1</inkml:trace>
  <inkml:trace contextRef="#ctx0" brushRef="#br1" timeOffset="181687">33408 13123 0,'-18'18'31,"18"17"-15,-17 1-1,-1-1-15,0-18 16,18 1-1,0 0 17</inkml:trace>
  <inkml:trace contextRef="#ctx0" brushRef="#br1" timeOffset="182687.7">33461 12947 0,'-35'18'15,"70"-36"-15,-70 88 0,17 125 32,18-72-1,18-70-15,-1-53-1,36 35 1,-35-35-1,17 0 1,18-17 0,-35-19-1,-1-34 1,1 17 0,-18 18-1,0-54 1,0 36-1,0-17 1,0 17 0,0-35-1,0 70 1,0-52 0,-53 34-1,53 1 1,-35 17-1,17 1 1,-17 17 15,17-18-15,-35 18 0,-123 18-1,141 17 1,17-35-1,18 35 1,0 36 0,18-18-1,35 0 1,17-18 0,-17-17-1,18-18 1,-36 0-1,0 0 1,-17 0 0</inkml:trace>
  <inkml:trace contextRef="#ctx0" brushRef="#br1" timeOffset="183188.84">33796 12435 0,'18'53'31,"-1"36"-31,1-1 16,-18 70-16,0-34 16,0 17-16,0 141 31,0 18 0,0-229-15,0 35-1,-53-36 1,-17-52 0,-89 35-1</inkml:trace>
  <inkml:trace contextRef="#ctx0" brushRef="#br1" timeOffset="184635.97">26282 12947 0,'70'0'78,"19"0"-78,52 70 16,-18-17-16,336 71 31,-142-106 0,-299-18-15,0-71 0,-18-17 15,17 0-15,-17 35-1,0 0 1,0 35-1,0 36 79,-17-1-94,-1 54 16,0-1-16,-17 142 15,-35 53 1,52-1 15,0-140-31,-17 87 16,35-52 0,0-88-1,0-54 1,0 1 46,0 0-62,0-1 16</inkml:trace>
  <inkml:trace contextRef="#ctx0" brushRef="#br1" timeOffset="185170.05">28046 13705 0,'35'-35'46,"141"-71"-14,-34 53-17,-72 36 1,-17-1 0,-35 18-1</inkml:trace>
  <inkml:trace contextRef="#ctx0" brushRef="#br1" timeOffset="185639.73">28310 13899 0,'18'0'47,"0"-17"-31,17-1-16,18 1 15,70-36 1,107-53 15,-195 70-15</inkml:trace>
  <inkml:trace contextRef="#ctx0" brushRef="#br1" timeOffset="186973.8">31291 13935 0,'36'0'46,"-1"0"-46,0 0 16,18-18 0,0 0-1,141 1 17,-123 17-17,-18 0 1</inkml:trace>
  <inkml:trace contextRef="#ctx0" brushRef="#br1" timeOffset="187468.49">32403 13917 0,'53'-18'32,"70"18"-32,18 0 15,-17 0-15,87 0 16,160 0 0,-19 0 15</inkml:trace>
  <inkml:trace contextRef="#ctx0" brushRef="#br1" timeOffset="193047.7">31891 12259 0,'0'18'31,"18"-1"-31,-18 36 15,17 0-15,1 35 16,17-17-16,-17 52 16,35 1-16,-18-18 15,53 141 1,106 335 15,-158-353-15,-19-123-1,-17-71 1,0-17 15,36-18 94,16 0-109,37 0-16,34 0 16,177 0-1,-124 0-15,-52 0 16,193 0-1,-158-18 1,-106 0 15,-53-17 1,0 18 93,0-36-94,0 17-31,0 1 0,0-18 15,0-35 1,0-71 15,0 36-15,0 17 0,0-53-1,-18 0 1,-17 1-1,0 34 1,17 36 0,1-18-1,-19-17 1,19 70 0,-1 35-1,18 0 1,-18 18-1,1-17 1,-36-18 15,-18-1-15,36 19 0,0-1-16,-18-17 15,-35-36 1,-1 18-1,19 18 1,-18 17 0,52 18-1,-17-17 1,-17 17 0,17 0-1,-35 0 1,-71 0-1,124 0 17,17 0-17,0 0 17,1 0-17,-1 0 16,18 17 79,-17 1-95,-1 0-15,-35-1 32,35 19-17,1-36 1,-1 0 0,-17 17-1,-18 18 1,35-17-16,-17 0 15,17-1 1,1-17 0,-72 0 15,54 0-15,18 0-1,-1 0 110,0 0-78</inkml:trace>
  <inkml:trace contextRef="#ctx0" brushRef="#br1" timeOffset="194637.27">31538 12382 0,'0'18'15,"18"0"-15,17-1 16,1 19-16,-1 17 15,35 17-15,-52-35 16,17 18-16,1-17 16,-1 34-16,71 54 31,-18 87 0,-71-122-15,1-1-1,0 18 1,-18-36 0,0 71-1,0-106 1,-18 36 0,-35 53-1,0-89 1</inkml:trace>
  <inkml:trace contextRef="#ctx0" brushRef="#br1" timeOffset="195754.98">31256 14217 0,'0'18'47,"0"-1"-32,0 1-15,0 17 16,18 0-16,-18 18 16,17 53-1,1 18 16,0-89-15,-18-17 15</inkml:trace>
  <inkml:trace contextRef="#ctx0" brushRef="#br1" timeOffset="196636.34">31133 14570 0,'17'0'16,"1"0"-1,35 35 1,88 88 31,-88-34-31,-18-54-1,-17-17 1,-18 17-1,17-18-15,-17-34 125,0-1-109,0 1-16,0-1 16,0 0-16,0-17 15,0 0 1,36-36 0,-36-17-1,17 17 1,1 54-1,-18-1 1</inkml:trace>
  <inkml:trace contextRef="#ctx0" brushRef="#br1" timeOffset="202954.83">27534 12488 0,'0'18'93,"0"17"-61,0-17-32,0 0 15,0 70 16,0-71 16,0 1-31,0 0 31,0-1-32,0 1 1,0 17 0,0-17-1,-17 17 1,-1-17 0,18-1-1,0 1 1,-18-18-1,18 18 1,0-1 0,0 1-1,0 0 1,0-1 0,-17 1 15,17-1-16,0 1 1</inkml:trace>
  <inkml:trace contextRef="#ctx0" brushRef="#br1" timeOffset="204854.84">24606 12259 0,'18'35'63,"0"-35"-47,-18 53-1,35-18 1,-18 1-1,1-19 1,0 1 0,-18 0-1,17-1 1,1-17 0,0 0-16,-1 0 46,1 0-46,0-17 16,-1-19 0,1 19 15,-18-19-15,0-16-1,0-37 1,0 72-1,0-19 1,0 19 0,0-1-1,-18 1 1,1 17 0,-19-18-1,19 0 1,-36 18-1,35 0 17,0 0-17,-17 0 1,18 18 0,-1-18-1,0 18 1,1 17-1,-1-35-15,18 17 16,-18 1 0</inkml:trace>
  <inkml:trace contextRef="#ctx0" brushRef="#br1" timeOffset="205421.84">24853 12682 0,'18'0'16,"-18"36"-16,17-36 15,-17 35 1,18 35 15,-18-17-15,0 18 0,0-53 30,0-1-46</inkml:trace>
  <inkml:trace contextRef="#ctx0" brushRef="#br1" timeOffset="205937.84">24871 13670 0,'0'18'31,"0"-1"-31,0 19 15,0-1 1,0 36 0</inkml:trace>
  <inkml:trace contextRef="#ctx0" brushRef="#br1" timeOffset="206337.84">24924 14764 0,'0'0'0,"17"0"31,-17 17-31,0 36 47,0 0-31</inkml:trace>
  <inkml:trace contextRef="#ctx0" brushRef="#br1" timeOffset="207982.84">24959 15399 0,'-18'0'94,"1"17"-78,17 1-16,-53 53 31,0-1 0,35-17-15,18-35-1,0-1 1,36 1 15,-19 0-15,18-1 0,1-17-1,-19 0 1,19 0-1,17 0 1,-36-17 0,1-1-1,-1-17 1,1-54 0,-18 37-1,18-37 1,-18 72-1,0-1 48,0 0-32,-18 107 79,0-36-95,18-18-15,-35 53 16,18-35-1,17 53 17,0-71-32,0 0 31,0-17-15,0 17-1,0-17 1,0 17-1,0 0 1,0-17 0,0 0-1,0-1 17,0 1 30,17-18-46,1 18-1,-1-18 1,-17 17-16,18 1 16,0 0-1,35-18 1</inkml:trace>
  <inkml:trace contextRef="#ctx0" brushRef="#br1" timeOffset="209076.83">25118 15381 0,'-36'0'109,"19"0"-93,-1 0-1,1 0 1,-36 0 15</inkml:trace>
  <inkml:trace contextRef="#ctx0" brushRef="#br1" timeOffset="-197152.65">8449 14746 0,'0'0'0,"-18"18"0,1-1 0,-1 19 16,-17-1-16,17 0 15,-17-17-15,-18 17 16,53-17-16,-35 17 16,-18 18 15,-53 88 0,71-106-15,-54 54-1</inkml:trace>
  <inkml:trace contextRef="#ctx0" brushRef="#br1" timeOffset="-196146.68">8061 14658 0,'0'18'31,"0"-1"47,0 18-47,35 71 1,-17-106-32,35 106 31,-53-88-16,17 17 1,1 0 15,0-35-15,-18 18-16,17 0 16,-17-1-1,18 1 1,0 0-1,-18-1 1,35 18 15,-17-17-15,-18 0 15,17-18 16</inkml:trace>
  <inkml:trace contextRef="#ctx0" brushRef="#br1" timeOffset="-195902.69">8361 15258 0,'35'17'0,"-17"-17"16,-18 18 15,0 17 1,0 18-17,0-35-15,0-1 16,17 36-1,1-35 1,-36-18 47</inkml:trace>
  <inkml:trace contextRef="#ctx0" brushRef="#br1" timeOffset="-194423.69">10619 14623 0,'0'17'94,"0"19"-94,0-19 15,0 1 1,35-1 0,-35 1-16,35 35 31,0 0-15,1 0-1,-19-36 1,1 1-1,-18 0 32,18-1-31</inkml:trace>
  <inkml:trace contextRef="#ctx0" brushRef="#br1" timeOffset="-193432.69">11130 14658 0,'-35'35'16,"35"18"-16,-18-35 15,1 17-15,-1 0 16,0-17-16,18 0 15,-17-18-15,-1 35 16,-17 18 0,-1 0 31,1-18-32,35 0 1,-17-17-1,-1 0 1,18-1-16,-18 1 16,-17 17-1,17 0 1,1 1 0,-19 17-1,36-36 1,-17 18-1,-1-35 1,18 53 15,-17-53-15,17 18 0,0 0-1,-18-18 63</inkml:trace>
  <inkml:trace contextRef="#ctx0" brushRef="#br1" timeOffset="-190300.68">8326 15205 0,'0'17'16,"0"1"-16,0 0 15,0-1 17,0 1 30,0 0-15,0-1-16,0 1-15,17-18-1,-17 17 1,0 1 0,0 0-1,0-1 1,0 1-16,18-18 16,-18 18-1,0-1 16,17-17 1,1 18 61,-18-36 17,0 1-110,-18 17 15,18-18 1,0 0-16,-17 1 16,-1-19 15,18 1-15,0-18-1,0 18 1,0 0-1,0 17-15,0 0 79,0 1-48,18 34 109,-1-17-124,1 18-16,0 0 16,-18-1-16,35 19 15,-35-19 1,18 1 0,-18 0-1,17-18 32,-17 17-31,-17-17 156,-1 0-157,0-17 1,18-1-16,-53 0 15,36-17 1,-1 35 0,1 0 15,17-18-15,0 36 155,17 17-155,-17-17 0,18 17-16,-1 0 15,-17-17 1,18 17 0,-18 1-1,0-19 1,0-34 156,0-1-157</inkml:trace>
  <inkml:trace contextRef="#ctx0" brushRef="#br1" timeOffset="-188616.68">10795 14958 0,'0'17'110,"0"19"-110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33:46.13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11448 8237 0,'17'0'218,"1"0"-218,35 0 32,0 0-32,-18 0 15,0 0-15,1 18 16,-19-18 0,1 0-1,-1 0 16,1 0-15,0 18 0,35-18-1,-18 0 1,18 0 0,-35 0-1,-1 0 1,1 0-1,-1 0-15,1 0 32,0 0-1,-1 0-15,1 0-1,0 0 1,-1 0 15,1 0-15,0 0 31,-36 0 171,-17 0-202,17 0 0,-17 0-1,-1 0 1,19 0 15,-1 0-31,1 0 16,-19 0 15,19 0-31,-1 0 31,0 0-31,1 0 16,-1 0-1,0 0 1,1 0 0,-1 0-1,0 0 1,-17 0 0,18 0-1,-1 0 1,-35 0-1,0 17 1,35-17 0,-34 0 15,16 18 0,19 0-15,-1-18-1,-35 0 1</inkml:trace>
  <inkml:trace contextRef="#ctx0" brushRef="#br0" timeOffset="2586.11">11377 8308 0,'18'0'31,"-1"0"266,-34-18-188,-1 18-93,0 0 0,1 0-1,-1 0 95,36 0 77,-1 0-187,1 0 47,0 0-31,-18-17-16,17 17 15,19 0 1,-19 0 15,1 0 0,0 0 1,-1 0-1,1 0 47</inkml:trace>
  <inkml:trace contextRef="#ctx0" brushRef="#br0" timeOffset="38036.28">16175 8043 0,'17'18'63,"36"17"-63,0 1 15,53-1 17,-18-35-1,-52 0-31,-19 0 15,1 0 1</inkml:trace>
  <inkml:trace contextRef="#ctx0" brushRef="#br0" timeOffset="41768.03">28381 7743 0,'0'18'15,"0"17"1,0 18-16,0-17 15,0-1-15,0 18 16,0 35 0,0 18 31,0-53-32,0 0 1,0 0-1,0-36 1,0 18 0,0-17-16,0 17 15,0 1 1,0-19 15,18-17 47,-1 0-62,1 0 0,0 0-1,-1 0 1,1-17-1,52-36 1,-34 17 0</inkml:trace>
  <inkml:trace contextRef="#ctx0" brushRef="#br0" timeOffset="43100.66">28240 8043 0,'0'0'0,"35"0"157,0 0-142,1 0-15,-1-17 32,0 17-1,-17 0-16,0 0 48,-1 0-47,1 0-16,-1 0 15,36 0 1,0 0-1,-35 0 79</inkml:trace>
  <inkml:trace contextRef="#ctx0" brushRef="#br1" timeOffset="80373.66">25876 6421 0,'53'0'156,"35"0"-156,1 17 16,-1 18-16,35 1 31,-105-36 0,-1 0 1,1 17-32,0 1 15,17 17 1,0 1 0,18 34-1,-17 1 1,105 158-1,-88-88 1,-1-35 0,1 17-1,-17-17 17,-1-18-17,0-17 1,18 17-1,-53-17 1,35 35 0,1-36-1,-19-17 1,-17 18 0,18-36-1,0 35 1,-1 1-1,-17-36 1,18 1 0,-18-19-1,0 36-15,0-18 32,0-17-1</inkml:trace>
  <inkml:trace contextRef="#ctx0" brushRef="#br1" timeOffset="81425.47">26864 8396 0,'0'35'62,"18"1"-46,70 69 0,71 107 31,-124-194-32,18 17 1,-53-17-1,0-1 1,17 1 0,19-18-1,-36 18 1,35-18 0,-35 17-16,18-17 15,-1 0 1,1 0-1,0-17 32,-1-36-47,1-53 32,-1 71-17,1-1 1,-18-17-1,0-17 1,0 52 31</inkml:trace>
  <inkml:trace contextRef="#ctx0" brushRef="#br1" timeOffset="83902.69">27199 9313 0,'0'36'15,"-17"-1"-15,-1 18 16,0 17-16,18-17 16,0 0-16,0 0 15,-17 71 16,-1 87 1,18-158-17,0 35 1,-18-52-16,18 52 16,-17 0-1,17-53 1,-18 18-1,18 0 1,0-18 0,0 1-1,-18 70 17,18-89-17,0 89 1,0-71-1,0-17 1,0 0 0,0-1 15,0 1-15,0 17-1,0-17 1</inkml:trace>
  <inkml:trace contextRef="#ctx0" brushRef="#br1" timeOffset="84938.02">26776 10689 0,'0'18'16,"0"-1"-16,0 1 15,0 0-15,0 17 16,0 0-16,0 18 16,17-35-16,1 17 15,0 89 17,17-72-1,-17-34-16,-1 0 1,19 17 0,-1-17-1,-18-1 1,1-17 0,0 0-1,-1-17 1,19 17-1,-1-53 1,18 35 0,-35 0-1,17-17 17,-18 18-17,1-1 1,0 18-1,-18-18 1,17 18 0,-17-17-1,18-1 1,0 0 31</inkml:trace>
  <inkml:trace contextRef="#ctx0" brushRef="#br1" timeOffset="87861.98">23036 6562 0,'-17'0'140,"-71"0"-109,17 35-15,18-35-16,18 18 16,-36-1-16,18 1 15,-35-1-15,35 1 16,-17 17 15,-1 18 0,53-35-31,1 0 32,-1-1-32,1 1 15,-1 0 17,0 17-17,-17 35 1,-36 1-1,19 35 1,-1 0 0,0-36-1,53-35 1,-18 1 0,0-1-1,1-17 1,17-1-1,0 1 1,-18 17 47,18-17-63,-18-1 15,1 19 1,17-19 15,0 1 0,0 0 16,0 17-16,0 0-15,0-17 0</inkml:trace>
  <inkml:trace contextRef="#ctx0" brushRef="#br1" timeOffset="89008.32">21643 7497 0,'0'17'32,"0"36"-17,18-18-15,-18-17 16,0 35-1,35 53 32,0-18-47,-17-35 32,-18-18-17,0-17 1,17-18 109,19-18-110,-19 0-15,36 1 16,-18-1 0,1 1-1,-19 17 17,1-18-17,-18 0 1,18 18-1,17-17 1,-35-1 31,18 18-16,-18-18-31,17 18 0,-17-17 125</inkml:trace>
  <inkml:trace contextRef="#ctx0" brushRef="#br1" timeOffset="90612.54">21784 8343 0,'0'53'79,"0"18"-79,0-18 15,0 17-15,0-17 16,0 71-1,0 70 17,0-106-17,0-71 1,0 36 0,0 35-1,0-35 1,0 18-1,0 17 1,0 0 0,0-17-1,0 35 1,0 0 0,0 70-1,0-88 1,0-17-1,0-18 1,0 0 0,0 17-1,0 1 17,0-1-17,0 18 1,0-35-1,0-35 1,0 0 15</inkml:trace>
  <inkml:trace contextRef="#ctx0" brushRef="#br1" timeOffset="91709.11">21590 10548 0,'0'18'15,"0"-1"-15,0 1 16,0 0-16,0-1 16,0 1-1,35 17 16,-17 0 1,17-17-17,-17 17 1,17-35 93,-17 0-109,17 0 16,-17 0 0,17-35-1,0 17 1,-35 1-1,18 17 1,-1 0 0,-17-35-1,18 17 1,0 18 0,-18-18-1,17 1 1,1-1-1,0 18 1</inkml:trace>
  <inkml:trace contextRef="#ctx0" brushRef="#br1" timeOffset="96158.61">21290 6279 0,'-70'18'63,"-1"-18"-63,-17 18 16,-194 17-1,-300 0 16,370 1-15,35-19 15,72 1-31,16-18 0,-105 53 32,124-36-32,-212 36 15,17-35 1,-35 0-1,53-1 1,71-17 0,35 18-1,88-18 1,0 35 0,-35-17-1,0-1 1,-54 1-1,54 17 1,18 1 0,17-1 15,-18 0-15,54 0-1,-19 18 1,-17 18-1,0 70 1,36-53 0,-1-17-1,-17 35 1,17-36 0,1 18-1,-1 1 1,18-1-1,0 0 1,0-35 0,-18-36-1,18 1 17,0 0-1,0 35-16,0-36 1,18 1 109,0-18-109,-18 18-1,17-18-15,-17 17 32,18-17-32,0 18 15,-1 0 1,18 17-1,1 35 1,-19-34 0,1-1-1,-18-17 17</inkml:trace>
  <inkml:trace contextRef="#ctx0" brushRef="#br1" timeOffset="96951.04">16898 8326 0,'0'17'47,"18"1"-47,17-1 15,18 36-15,-18 0 16,106 53-1,-17 18 17,-89-107-17,-17 19 17,-1-36-17,1 0 1,0 0 31,-18-36-47,17 36 15,1-17 1,-18-1 0,0 0-1,0 1 1,0-1-1,0 0-15,0-17 16,0 0 0,17 0-1,-17-1 17,0 19-32</inkml:trace>
  <inkml:trace contextRef="#ctx0" brushRef="#br1" timeOffset="98158.53">17268 9137 0,'0'18'31,"0"70"-31,0 0 16,0-53-16,0 36 15,0-1 1,0-17-16,0-17 0,0 34 15,0-17 1,0 35 0,0-17 15,0-54-31,0 19 16,0-1-1,0 0 1,0 18-1,0 18 1,0-1 0,0-34 15,-17-19-15,17 18-1,0 1 1,0 17-1,0 0 1,-18 17 0,18-17-1,-17-18 1,17 1 0,0-19-1,0 1 1</inkml:trace>
  <inkml:trace contextRef="#ctx0" brushRef="#br1" timeOffset="99044.52">16933 10530 0,'36'18'31,"-19"35"-31,1-18 16,0 1-16,-1 16 16,18 1-16,18 18 15,-17-1-15,69 54 32,-16-36-1,-54-88 47,-17-35-62,-1 35-16,-17-18 15,18 18 1,-18-17-1,35-19 1,-35 19 0,141-142-1,-70 71 17,-71 70-17,17 18 1,-17-53 46</inkml:trace>
  <inkml:trace contextRef="#ctx0" brushRef="#br1" timeOffset="101953.3">18627 6085 0,'-89'0'93,"1"0"-93,18 0 16,-265 18 0,-1-18 31,231 0-32,-54 0 1,124 0-1,-36 0-15,-70 0 16,-18 18 0,-17-18-1,17 0 1,18 0 0,53 17-1,35 19 1,-35-19-1,-124 36 1,36-18 0,52 1-1,-35-19 17,1 1-17,16 17 1,-104 36-1,16-36 1,-17 0 0,-17 18-1,-230-17 1,247 34 0,70-52-1,36 35 1,53-18-1,53-17 1,0-1 0,-18 19 15,-71 16-15,-123 19-1,177-36-15,-36 1 16,71-19-1,17 18 1,18 18 15,0 0-15,0-17 0,0 16-1,0-16 1,0-1-16,0-17 15,0 35 1,0 17 0,0 1-1,0 35 17,0-54-17,0 19 1,0-36-1,0 71 1,0-35 0,0-18-1,0 35 1,0-35 0,-18-18-1,1 53 1,-1-35-1,0 53 1,18 106 0,-17-107-1,-1 37 17,0-54-17,18-35 1,-17 0-1,17-18 1,-18 0 0,18-17-1,0 17 1,0-17 0,0-1-1,-17 1 1,17 17-1,0-17 1,0 0 0,0-1 15,0 1 0,0 17 0,17 36-15,1-1 0,-1-35-1,-17 1 1,0-19 0,0 19-1,0 17 1,18-1-1,-18-34 1,0 0 0,0-1-1,0 36 17,18-17-17,-18 17 1,17-36-16,-17 1 15,0 17 1,0-17 0,0 17-1,0 0 1,0 1 0,0-19-1</inkml:trace>
  <inkml:trace contextRef="#ctx0" brushRef="#br1" timeOffset="103121.19">12188 10266 0,'0'0'16,"18"35"-16,17 0 0,-17-17 16,-18 17-16,18-17 15,17 0-15,-17 17 16,-18-18-16,17 19 15,-17-19 1,35 54 15,1-18 1,-19-53-17,-17 18 16,0-1-15,18-17 47,17-17-63,18-36 15,-35 53-15,35-53 16,0 35-1,-36-35 1,-17 35 0,18 1-1,0 17 63,-18-18-78,17 18 125</inkml:trace>
  <inkml:trace contextRef="#ctx0" brushRef="#br1" timeOffset="106433.93">27146 11553 0,'-35'0'140,"0"0"-140,-18 0 16,17 0-16,-16 0 15,16 0-15,-34 0 16,34 0 0,-16 0-16,16 0 0,-17 0 15,-70 0 17,-54 0-1,36 0-16,0 0 1,0 0 0,0-17-1,-35 17 1,17 0 0,88 0-1,54 0-15,-89 0 16,0 0-1,-35 0 1,35 0 0,-17 0-1,-71-35 17,0-1-17,0-17 1,-106 0-1,70 36 1,89 17 0,18 0-1,-36-18 1,53 18 0,-53 0-1,-17-35 1,-36 35-1,-123 0 1,159-35 0,-18 35-1,70-18 17,1 0-17,17 18 1,0 0-1,-35 0 1,0 0 0,-71 0-1,18 0 1,71 0 0,17-17-1,35 17 1,-17-18-1,-35 18 1,-1-18 0,1 1-1,-71 17 17,70 0-17,-17 0 1,35 0-1,-70 0 1,35 0 0,-18 0-1,-17 0 1,-106 0 0,176 0-1,0 0 1,-35 0-1,-71 0 1,-17 0 0,-36 0-1,-35-36 17,71 19-17,53-1 1,-71 18-1,70 0 1,36 0 0,35 0-1,1 0 1,16 0 0,19 0-1,-36 0 1,18 0-1,-18 0 1,-35 18 15,35-18-31,0 0 32,-35 17-17,53-17 1,-71 0-1,-17 18 1,-1-18 0,19 0-1,-89 0 1,123 0 0,-17 18-1,-53-18 1,-212 17-1,71 19 1,53-36 0,70 0-1,106 0 17,89 0-17,-18 0 1,17 0-1,-17 0 1,-1 0 0,1 0-1,17 0 1,-34-71 109</inkml:trace>
  <inkml:trace contextRef="#ctx0" brushRef="#br1" timeOffset="107742.66">12224 10689 0,'-18'18'31,"0"-1"-31,-17 19 16,18-36-1,-1 35-15,-17 0 16,-1 1-16,19-19 16,-71 36-1,-1 18-15,1-18 31,53-36-15,17-17 0,1 18 15,-1-1-15,36 36 171,-1-35-171,1-18-16,35 53 31,-18-35-31,18 35 31,0-18-15,17 35-1,-17-52 1,-17 17 0,-1-35-1,-17 18 1,-18 0 0,17-18 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36:52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3669 15946 0,'18'0'94,"17"0"-94,35 0 15,1 0-15,246 0 31,124 17 1,-352 1-17,-54-18 1,0 0 0,0 0-1,18 0 1,-17 0-1,52 0 1,-35 0 0,35 0-1,18 0 17,-36 0-17,-17 0 1,0 0-1,-35 0 17,-1 0-17,1 0-15,35 0 16,35 0 0,-35 0-1,-18 0 1,-17 0-1,0 0 1</inkml:trace>
  <inkml:trace contextRef="#ctx0" brushRef="#br0" timeOffset="7895.05">3704 5662 0,'0'0'0,"-17"0"31,-19 0-31,36 18 16,-35-18 0,35 17-1,-53 19 17,-18 17-1,19 17-16,-1 36 1,17-18 0,1-17-1,-35 17 1,52-18 0,0-34-16,1 17 15,-1 0 1,0-1-1,1 1 17,-1 0-32,0 0 31,18-18-15,0 1-1,0 52 1,0 18-1,0-36-15,0 89 16,0-18 0,-17 18-1,-1 88 1,-35-53 0,0 0-1,-123 18 1,70-107-1,-17 37 1,87-125-16,-69 54 16,34-36-1,18-17 17,35-1-17,1-17 1,-1 0-1,36 0 48,-1 0-47,19 0-16,17 18 15,52 35 1,-16 35-1,-19 0 1,1 71 0,-36 17-1,-35 18 17,0-35-17,-18-35 1,-17 34-1,-18 1 1,-35 18 0,17-36-1,36 0 1,18-53 0,17-17-1,0-36-15,0 53 16,0 0-1,35 71 1,18-18 15,0-17-15,17-19 0,-17-52-1,53 35 1,-71-70-16,0 0 15,160 105 1,-54-17 0,-53-53-1,-35-18 1,0 1 0,-53-19-1,53 1 1,-1 17-1,-34-35 1,35 0 0,-18 18 15,-17-1-15,35-17-1,-35 0 16</inkml:trace>
  <inkml:trace contextRef="#ctx0" brushRef="#br0" timeOffset="19946.84">9860 14781 0,'18'0'16,"88"0"0,70 0-16,-53 0 15,89 0-15,-35 0 16,-36 0-16,-18 0 15,-35 0-15,18 0 16,-35 18 0,-18-18 31,-18 0-32,35 0 1,1 0-16,-36 0 15,106 0 1,36 18 0,-107-1-1,1-17 1,-36 0 0,18 0-1,0 0 1,53 0-1,-36 18 1,1-18 15,-36 0-15,-17 0 15,17 0-15,-17 0-1,17 0 1,18 0 0,-35 0 15,-1 0-15,1 0-1,35 0 1,-36 0-1,36-35 1,-17 17 0,-19 18 31,1-18-32,0 1 1,34-1-1,-34-35 1,0 53 0,-1-17-1,-17-1 1,0-53 0,0 18-1,0 36 1,-17 17 31,17-18-32,-18 18 1,0-17 0,1-1-1,-1 18 1,1 0-1,17-18 1,-18 1 0,0 17-1,1-18 1,-19 0 0,19 1-1,-36-1 1,53-17-1,-35 17 1,-1 18 0,-34-53 15,-19 36-15,54-1-1,-18 0 1,36 1-16,-19 17 15,-17-18 1,1 18 0,-19-18-1,18 18 1,-88 0 0,17 0-1,19 0 1,34 0-1,1 0 1,-160 36 0,107-19 15,-71 1-15,123-18-1,-88 0 1,-88-18-1,89 18 1,34 0 0,1 0-1,-18 0 1,-18 0 0,0 0-1,0 0 1,-52-17-1,34-19 1,72 36 15,-1-17-31,0-1 32,35 0-17,-17 18 1,-106 0-1,141 0 1,-53 18 0,1-18-1,87 18 1,0-18 0,-17 35-1,-18-35 1,-70 53-1,17 0 1,70-18 0,19 0 15,17 18-15,0 0-16,0 35 15,0-17 1,0-18-1,17-18 1,-17-17 0,53 17-1,-35-17 1,141 70 0,17-35-1,53 17 1,54 19-1,-89-36 1,-36-18 0,-34-35 15,17 0-15,0 0-1,0 0 1,0 0-1,-70 0 1,-36 17 0,-17-17 15,52-52 31,1-19-62,0 53 16</inkml:trace>
  <inkml:trace contextRef="#ctx0" brushRef="#br0" timeOffset="23886.48">17339 14005 0,'-18'18'79,"-17"35"-79,-18 0 15,18-18-15,-141 141 31,17-17 1,141-106-17,-17 0 1,17-18 0,1 53-1,-19-35 1,19 53-1,-1-53 1,0 0 0,1 18 15,17-18-15,0-1-1,0 19 1,0-18-1,0-35 1,17-1-16,-17 1 16,53 35-1,-17 0 1,34 17 0,-35-35-1,36 36 1,-36-36-1,1 1 1,16-19 0,160 54 15,-88-36-15,34-17-1,-52 17 1,18-35-1,-36 0 1,71 0 0,17 0-1,124 0 1,176 0 0,-211 0-1,-89 18 1,18-18-1,-106 0 1,-17 0 0,35 0-1,-18 0 17,0 0-17,0 0 1,-35 0-1,35 0 1,1-36 0,-1 1-1,-18 17 1,-52 18 0,0 0-1,-1-35 1,18-35-1,18-1 1,-35 36 0,35-18-1,-53 0 17,35 35-17,-17-17 1,-18 17-1,18-17 1,17-71 0,-18-35-1,36 35 1,-35 71 0,17 0-1,-35 17 1,36-17-1,-36 0 1,17-36 0,18-17 15,-35-18-15,18 0-1,0 36 1,-18 34-1,0-34 1,0-18 0,0 17-1,0 36 1,0-1 0,-18 36 46,0 0-46,1 0-1,-1 0 1,1 0 0,-1 0 15,-17 0-16,-54 0 1,-16 0 0,-37 0-1,1 0 1,0 0 0,53 0-1,53 0 1,-18 0-1,0 0 1,0 0 0,-53 0-1,18 0 17,-18 0-17,-17 0 1,52 0-1,-17-17 1,-36 17 0,107 0-1,-54 0-15,-35 0 16,-35 0 0,36 0-1,-54 0 1,53 0-1,-18 0 1,54 0 0,-18 0 15,0 0-15,52 0-1,1 0 1,17 0-1,-35 0 1,-52 0 0,16 0-1,-16-18 1,52 1 0,17 17-1,19 0-15,-1 0 16,0 0 46,1 0-46,-1 0 0,-17 0-1,17 0 1,-35 17-1,36-17 17,-19 0 61,1 0-77,0 0 0,17 18-1,-17-18-15,17 0 32,-17 17-17,17-17 79,1 0-78,-1 18 15,0-18-31,-17 0 15,18 18 1,-1-18 0,-17 17-1,17-17 17,0 0-17,1 0 63</inkml:trace>
  <inkml:trace contextRef="#ctx0" brushRef="#br0" timeOffset="32770.08">24624 14111 0,'-18'0'109,"18"53"-109,0 18 16,0 123 15,0 123 0,0-229-15,18 36 0,-18-18-1,0 70 1,0-70 0,0-36-1,18 19 1,-1 16-1,1-34 1,-18 0 0,17-36-1,-17 0 17,0-17-17,18-1-15,17-17 78,71 36-62,-35-19-16,-1-17 16,89 36-1,53-36 1,-142 0-16,89 0 15,17 0 1,71 0 0,-17 0 15,-19 0-15,-17 0-1,-53 0 1,1 0-1,-19 0 1,71 0 0,35 0-1,-35 0 1,0 0 0,0 0-1,-17 0 1,-1 0-1,54-36 1,16 19 0,143-54 15,-160 36-15,-70 0-1,-36-18 1,18-36-1,18-16 1,-36 52 0,1 17-1,-1-52 1,1 18 0,-71-1-1,35-35 1,-35 36-1,17-36 1,-52 35 0,17-17 15,-17 53-15,-18 17-1,18-52 1,-18-19-1,0-34 1,0 52 0,0 18-1,0-17 1,0 52 0,-18-17-1,-17 17 1,17 1-1,18-1 1,-18 0 15,-35 1-31,-17-36 32,17 35-17,-88-35 1,35 53-1,0-35 1,18 35 0,-35 0-1,34 0 1,-16 18 0,-19-1-1,18 1 1,-17-18-1,35 0 1,-1 18 15,54-1-15,-53-17 0,-18 36-1,0-1 1,36-35-1,-1 17 1,-17 1 0,17-18-1,-17 18 1,-106-1 0,177-17-1,-54 0-15,-35 0 16,0 0-1,18 0 1,-18 0 0,-17 0 15,52 0-15,1 0-1,-36 0 1,-53-35-1,36-18 1,-1 18 0,-17 35-1,53 0 1,-18 0 0,35 0-1,-17 0 1,0-18-1,0 1 1,53-1 0,-54 0-1,19 18 17,-89-17-17,71-1 1,-18 0-1,71 18 1,-36 0 0,36 0-1,-18 0 17,-35 0-17,-71 0 1,36 18-1,17-18 1,53 18 0,35-18-1,1 17 1,-1 1 0,-35 0-1,-18-18 1,1 17-1,52-17 1,1 0 0,-1 0-1,18 18 1,-53 0 0,18-1-1,17-17 95,1 0-79,-1 0 63,0 0-79</inkml:trace>
  <inkml:trace contextRef="#ctx0" brushRef="#br0" timeOffset="36471.48">31097 12241 0,'18'0'187,"17"0"-187,-17 18 16,0-18-16,17 0 16,0 35-16,0 1 15,1 16-15,-1 19 16,0-36-16,0 36 31,1-53 0,-36-1-15,0 18 0,17-35-1,-17 18 1</inkml:trace>
  <inkml:trace contextRef="#ctx0" brushRef="#br0" timeOffset="50118.75">9825 9155 0,'-18'0'125,"1"0"-125,-1 0 0,-123 0 31,-53 17 0,106-17-15,35 0-1,35 0 1,-17 0 0,-18 18-1,0 17 17,0-35-17,35 18 1,1-18-1,-1 17 1,0 1 0,1 0-1,-54 52 1,54-34 0,17-19-1,0 1 1,17 17-1,1-17 1,0-1 0,-1 1-1,18-18 17,-35 18-32,0-1 15,53 1 1,18 0-1,-18 17 1,-36-18 0,19-17-1,-1 0 1,-17 0 0,52 0-1,1 0 1,17 0-1,0 0 1,-53 0 0,36-17 15,-18 17-15,0 0-1,0 0 1,-36-18-1,19 18 1,-19-17 0,1-19-1,17 1 1,-17 35 0,-18-18-1,0-17 16,53-35-15,-18-19 0,-17 54 15,-18 0-15,0 17 15,-18 0-16,0 18 1,-17-35 0,0 35-1,0 0 1,-18-17 0,0 17-1,0-18 1,35 18-1,1 0 1,-19 0 0,-34 0-1,-71 18 17,35-1-17,53 1 1</inkml:trace>
  <inkml:trace contextRef="#ctx0" brushRef="#br0" timeOffset="51786.54">11642 9066 0,'-18'0'63,"0"0"-47,1 0-16,-19 0 31,-16 0-31,-19 18 31,18 0-15,18-1-1,17-17 1,-35 0 0,18 36-1,0-19 1,-106 18-1,88-17 1,53 0 47,0 17-48,0 18 1,0 35-1,17 18 1,36-53 0,-18-18-1,-17-35-15,-18 18 16,35-1 0,18 19-1,18 17 1,-1 0-1,-34-18 1,17-18 0,-36 1-1,36-18 17,-35 0-17,141 0 1,-54 0-1,-69-35 1,17-18 0,-18 18-1,35-36 1,-17 18 0,-17 36-1,-36-19 1,0-52-1,0 35 1,0-17 0,0 17 15,0 35-15,0 0-1,0-17 1,-18 35-1,-35-35 1,35 0 0,-34 17-1,34 0 1,0 18 0,1-17-1,-19 17 1,19 0-1,-19 0 1,1 0 0,-35 0 15,-1 0-15,-52 0-1</inkml:trace>
  <inkml:trace contextRef="#ctx0" brushRef="#br0" timeOffset="53270.78">18327 9066 0,'-53'0'31,"-124"0"0,-211 0 0,194 0-15,18 0 0,53 18-1,87 0 1,1-1 0,0 1-16,17-18 15,-52 35 1,34 0-1,1 71 1,35 53 0,53-35-1,17-36 17,1 0-17,17-35 1,18 0-1,17 0 1,19 0 0,16-18-1,54-35 1,-18 0 0,-70-35-1,17 17 1,-18-17-1,-52 17 1,-36-17 0,0-53-1,18 17 17,-35-35-17,-1 36 1,1 34-1,-18-34 1,0 52 0,-18-35-1,-35 0 1,18 18 0,-18-18-1,0 35 1,18-17-1,0 0 1,0 17 0,17 18 15,-35 0-15,0 0-1</inkml:trace>
  <inkml:trace contextRef="#ctx0" brushRef="#br0" timeOffset="54503.15">20443 8996 0,'-17'0'0,"-36"0"15,0 0-15,-18 0 16,19 0-16,-19 0 15,18 17 1,18-17-16,-89 36 0,-34-19 31,105 1-31,-106 17 32,141-35-17,1 0 1,-54 36-1,18 16 1,0-16 0,0 17 15,36-18-15,17 36-1,35-1 1,0-35-1,0 18 1,1-17 0,-19-19-1,54 54 1,52-18 0,36-36-1,-88-17 1,52 0-16,54 0 15,34 0 1,-105-17 0,-71-1 15,-17 0-15,17 1-1,-35-19 1,18 1-1,0-88 1,-1 35 0,1 35-1,-1-18 1,-17 53 0,0-17-1,0 0 1,-17 0-1,17-1 1,-35 1 0,-1 17 15</inkml:trace>
  <inkml:trace contextRef="#ctx0" brushRef="#br0" timeOffset="56037.18">26952 8908 0,'-53'0'16,"-141"0"15,-53 70 0,141-52-15,54-1-1,-19-17 1,0 53 0,19 0-1,16-53-15,-34 53 16,17 0 0,18-35-1,-1 17 1,19 18-1,17-18 1,0 18 0,17-18 15,36 1-15,35 52-1,-35-70 1,0 17-1,-18-18 1,36 1 0,0 0-1,17-18 1,71 0 0,-54 0-1,-16 0 1,-19 0-1,-52-36 1,35 1 0,0-18-1,-18 0 17,35-17-17,-34 17 1,-1-18-1,-17 36 1,-1-36 0,-17 36-1,0-53 1,-35 35 0,17 35-1,-17 1 1,17 17-1,-17-18 1,-18 1 15,0 17-31,18 0 32,17 0-17</inkml:trace>
  <inkml:trace contextRef="#ctx0" brushRef="#br0" timeOffset="57741.6">28840 8996 0,'0'0'0,"-71"0"16,-158 0 15,123 0 0,71 0-15,-1 0 15,1 17-31,-53 19 16,0-1-1,-18 0 1,53-17-1,35 17 1,-17 18 0,35 0-1,0 0 1,0 18 0,18 70-1,35-53 1,-18-18-1,0 1 1,18-36 0,0 0 15,-35-35-15,17 0-1,53 0 1,-35 0-1,18 0 1,17 0 0,18-17-1,-18-18 1,-53 17 0,0-17-1,1-1 1,-19 1-1,18-35 1,-17 17 0,0 0 15,-18 35-15,0 0 15,0 1-16,0-89 1,0 71 0,0 17-1,0 0 1,0 1 0,-18-1-1,0 0 1,18 1-1,-35-18 1,18 35 0,-1-36-1,0 36 17,1 0-1</inkml:trace>
  <inkml:trace contextRef="#ctx0" brushRef="#br0" timeOffset="94263.06">28522 1446 0,'0'18'63,"0"17"-48,0-17 1,0 0 0,0 17-1,0 0 1,0-17-1,0 17 1,0-17 0,0-1 93</inkml:trace>
  <inkml:trace contextRef="#ctx0" brushRef="#br0" timeOffset="95415.72">28769 1358 0,'0'18'16,"0"-1"-16,0 1 15,0 17-15,0-17 16,0 0 0,0-1-16,0 1 31,18 52 0,-1-34-15,-17-1-1,18-35-15,0 18 16,-1-1 15,1-17-15,-1 0 15,1 0-15,0 0-1,-18-17 1,35-1 0,-17-17-16,-1-1 31,1 19-16,-18-1 1,0 1 15,0-1 16,0 0-31,-18 18-1,1 0-15,-1 0 16,0 0 0,1 0-1,-1 0 32,0 0-31,1 0 46</inkml:trace>
  <inkml:trace contextRef="#ctx0" brushRef="#br0" timeOffset="96337.18">29386 1411 0,'0'0'0,"0"18"0,-17-1 16,-1 1-16,0 0 16,18-1-1,0 1 1,0 0 15,0 34 0,0 1-15,18-35 0,0 0-1,-18-1 1,17 1 0,1-18 46,0 0-62,-1-18 16,1 18-1,0-17 17,-18-1-32,17 0 15,-17-17 1,0 0-1,0 0 1</inkml:trace>
  <inkml:trace contextRef="#ctx0" brushRef="#br0" timeOffset="96520.99">29492 1446 0,'-17'0'31,"-1"0"-15,0 0 0</inkml:trace>
  <inkml:trace contextRef="#ctx0" brushRef="#br0" timeOffset="97209.79">28487 2540 0,'0'53'0,"0"0"16,17 0-16,-17-36 16,18 72-1,0 16 17,-18-87-17,0 17 1</inkml:trace>
  <inkml:trace contextRef="#ctx0" brushRef="#br0" timeOffset="98054.23">28769 2522 0,'0'18'16,"0"0"-16,-18-1 15,18 1-15,0 35 32,0 35-1,0-53-16,0-17 17,18-18-17,0 0 1,17 18 0,-17-18-1,34 0 1,54 0-1,-17 0 1,-1-36 0,-35 1-1,-36 0 1,36-36 0,-53 54-16,35-72 15,-35 72 1,0-19-1,-35 19 17,0 17-1,0-18-15,-18 18-16,-35 0 15,17 0 1,53 0-16</inkml:trace>
  <inkml:trace contextRef="#ctx0" brushRef="#br0" timeOffset="98195.79">28840 2434 0,'0'0'0,"-18"0"16,-17 18 0,-1-1-1,1 1 1</inkml:trace>
  <inkml:trace contextRef="#ctx0" brushRef="#br0" timeOffset="99270.64">29616 2452 0,'0'0'0,"-18"53"0,18-18 16,-18 0-16,18 36 31,-17-54-31,17 19 31,0-19-15,17-17 0,1 18-1,17-18 1,18 0 0,-17 0-1,-19-18 1,36 18-1,0-53 1,-18 1 0,18-19 15,-35 53-15,-1 1-1,1-19 1,-18 1-1,0 0 1,0-18 0,0 0-1,0 35 1,-18 18 0,-17 0-1,-18 0 1,0 0-1,18 0 1,17 0 0,18 18 31</inkml:trace>
  <inkml:trace contextRef="#ctx0" brushRef="#br0" timeOffset="100321.08">30445 2205 0,'0'0'0,"-36"35"0,19-17 16,-1 17-16,1 0 31,-19 71 0,36-53-31,-35 0 31,35-35-15,0-1 0,0 19 15,0-1-16,0-18 1,18-17-16,-1 18 16,1-18 15,0 0-15,-1 0-1,18 0 1,-17-18-1,0 1 1,-1-18 0,1-1-1,17-17 1,18-17 0,-53 35-16,18 35 15,-1-53 1,-17 17 15,0 1-15,0 17-1,0-17 17,0 17-17,-35 18 1,18 0-16,-19 0 15,1 0-15</inkml:trace>
  <inkml:trace contextRef="#ctx0" brushRef="#br0" timeOffset="101023.29">29510 3246 0,'0'0'0,"0"35"16,0 0-16,0 36 31,17 17 0,-17-71-15,0 1 0,0 0-1,0-1-15,0 19 16,0-19-1,0 1 1,18-18 15</inkml:trace>
  <inkml:trace contextRef="#ctx0" brushRef="#br0" timeOffset="101964.32">29422 3510 0,'0'18'0,"17"-18"16,-17 35-16,36 0 31,34 71 0,-70-88-15,18-71 156,-1 18-172,1-1 15,0 19-15,-18-36 32,17 35-17,-17 0 1,18 18 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38:38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9172 7849 0,'18'0'140,"35"0"-140,106 0 32,-1 0-17,-70 0 1,-70 0-16,35 0 0,-18 0 15,1 0 1,16 0-16,1 0 16,-17 0-16,140 0 31,194 0 0,-211 0-15,-53 0-1,0 0 1,-18 0 0,-17 0-1,-36 0 1,106 0 0,106-17-1,-35 17 1,-1 0-1,-105 0 1,-71 0 0,-17 0-1,35 0 17,88-18-17,53-17 1,-17 35-1,-72 0 1,-87 0 15,0 0-31,-1 0 16,71 0 0,-17 0-1,-53 0 1,-1 0-1,19 0 48,-19 0-63,18 0 16,-17 0-1,0 0 63,-1 0-62</inkml:trace>
  <inkml:trace contextRef="#ctx0" brushRef="#br0" timeOffset="19662.09">8802 9384 0,'106'0'47,"-1"0"-32,89 35 1,-70-35-16,17 0 16,282 18-1,-211-18 1,-88 0-1,-36 0 1,-35 0 15,0 0-15,17 0 0,54 0-1,-54 0 1,71 0-1,-88 0 1</inkml:trace>
  <inkml:trace contextRef="#ctx0" brushRef="#br0" timeOffset="37693.21">20602 3634 0,'0'0'0,"0"70"0,0 1 16,0-36-16,0 88 31,18-87-31,-1 87 31,-17-88-15,0-17 0,0 0-1,0-54 32,0-16-31,0 16-16,0-34 15,0-18 1,0-1 0,0 19-1</inkml:trace>
  <inkml:trace contextRef="#ctx0" brushRef="#br0" timeOffset="38386.46">20937 3281 0,'0'0'0,"18"0"0,0 0 16,-1-18-16,1 18 16,0 0 15,-18 35-15,0 18-1,0 0 1,0 18-1,-36-1 1,-17-17 0,0 18-1,-88 35 1,-17-36 0,87-34-1,0-36 1,54 17-1,17 1 79,17-18-78,1 0-16,0 35 15,52-17 1,1 35 0,-1-53-1,19 35 1</inkml:trace>
  <inkml:trace contextRef="#ctx0" brushRef="#br0" timeOffset="39310.85">21096 3210 0,'0'0'0,"-18"0"16,18 18-16,-17 0 15,-18-1-15,17 1 16,0-1 0,1-17-1,-1 18 1,-70 35 15,17 0-15,54-35-16,-1-18 15,0 17 1,-35 18 0,18 1-1,0-19 17,17-17-17,1 18 1,17 0-1,-18-1 17</inkml:trace>
  <inkml:trace contextRef="#ctx0" brushRef="#br0" timeOffset="40192.58">21202 3616 0,'-18'0'16,"18"18"0,0-1-1,-17 36 17,-1 35-1,18-35-16,0 0 1,0-35 0,18-1-1,-18 1-15,17-18 16,19 0 0,-1 0-1,0 0 1,-17-53-1,-18-35 1,0 53 0,0-1-1</inkml:trace>
  <inkml:trace contextRef="#ctx0" brushRef="#br0" timeOffset="40542.49">21308 3687 0,'0'17'78,"0"18"-62,17-17-16,1 35 16,17 0-1,18-18 17,-35 0-17,17-35 1,-17 0-1,17-17 1</inkml:trace>
  <inkml:trace contextRef="#ctx0" brushRef="#br0" timeOffset="41640.92">21555 3704 0,'0'0'0,"0"18"16,0 17-1,17 0 1,1 36-1,0-18 1,-18 0 0,0-71 77,0 0-93,0-17 16,17-18 0,1 18-1,17-36 1,0 36 0,-35 18-1,36 17 1,-19 0-1,1 17 48,-18 36-47,0 0-1,18 18 1,-18-54-16,17 1 15,-17 17 1,0-17 0,0-71 46,18 35-62,-18-70 16,18 53-1,-1 17 1,1 0 0,-18 1 15,0 34 31,17 19-62,1-1 16,0 0 0,-1 36-1,-17-54 1,18-17 0,0-35 30</inkml:trace>
  <inkml:trace contextRef="#ctx0" brushRef="#br0" timeOffset="42210.68">22666 3563 0,'0'0'0,"0"53"0,0-35 15,0 35-15,0 17 16,0-52-16,0 17 15,0 0-15,53-17 32,0 0-1,-36-18-15,54-36-1,-18-17 1,-35-17-1,-1 35 1,1 17 0,-18-17 15,0-1-31,0 19 0</inkml:trace>
  <inkml:trace contextRef="#ctx0" brushRef="#br0" timeOffset="42518.93">22966 3563 0,'0'18'63,"0"17"-63,0 53 16,0 18-1,17 17 1,1-17-1,-18-18 1,0-17 15,0-53-31,-18-18 32,-17 0 14,0-36-46</inkml:trace>
  <inkml:trace contextRef="#ctx0" brushRef="#br0" timeOffset="43209.08">22437 3369 0,'35'0'16,"-35"18"-16,18-18 16,-1 0-16,1 0 15,35 0 16,17-36 1,-70-17-1,18 18-31</inkml:trace>
  <inkml:trace contextRef="#ctx0" brushRef="#br0" timeOffset="43326.61">22666 3193 0,'0'0'0,"-18"0"16,1 0-1,-1 0 1</inkml:trace>
  <inkml:trace contextRef="#ctx0" brushRef="#br0" timeOffset="43493.58">22613 3193 0,'-53'0'16,"35"0"-1,-17 17 1,0 19 0,35-1 15,53 35-15,-18-17-1,-17-35-15</inkml:trace>
  <inkml:trace contextRef="#ctx0" brushRef="#br0" timeOffset="44510.74">23724 3510 0,'-53'18'15,"18"-1"-15,0 19 16,17-36-16,1 17 16,-1 19-16,18-19 15,0 1 16,0 0-31,0-1 32,70 1-1,-34-1-15,-1 1-1,0-18 1,-17-35-1,35-18 1,-18-18 0,-17 54-1,-18-19 1,17 36 15,-17 53 47,0-35-78,0 0 16,0 17 0,18 0-1,0-35 1,17 0-1</inkml:trace>
  <inkml:trace contextRef="#ctx0" brushRef="#br0" timeOffset="45410.74">24677 3387 0,'0'0'0,"-35"35"16,35 0-1,0-17-15,0-1 16,0 1-16,0 0 16,0 17-16,0 0 31,88-17 0,0-18-15,-18-71-1,-17 18 1,-35 18-16,-18 0 16,0 17-1,0 1 1,0 52 46,0 35-46,-53 125 0,35-72-1,-17 177 1,18-177-1,-19-52 1,-17 17 0,36-53-1,-19-17 1,19-18 0,-1 0-1,1 0-15,17-18 16,-18-17-1,36-106 1</inkml:trace>
  <inkml:trace contextRef="#ctx0" brushRef="#br0" timeOffset="46244.41">25277 3510 0,'0'0'0,"-18"35"16,0 1-16,1-19 15,-1 54 1,18-1 15,53-34-15,0-1 15,17-35-15,-17 0-1,-17-53 1,-1 18-1,-18-36 1,-17 36 0,0-18-1,0 18 1,0-1 0,-17 19 15,-1 17-31,-17-18 15,-36 18 1,18 0 0,-17 0 15,52 18-15,18-1-1</inkml:trace>
  <inkml:trace contextRef="#ctx0" brushRef="#br0" timeOffset="46927.5">26000 3510 0,'0'0'0,"-36"18"0,-122 141 31,122-71 0,36-53-15,36-17 31,-1-18-31,36 0-1,-19 0 1,-34 0-16,17-53 31,-17 0-15,0-35-1,-18 52 1,0-17 0,-18 36-1,0-1 1,-17 0-1,17 18 1,-17 0 0</inkml:trace>
  <inkml:trace contextRef="#ctx0" brushRef="#br0" timeOffset="47694.58">26705 3016 0,'0'0'0,"0"18"16,0 35-16,0 35 16,0-35-16,0 17 15,0-17-15,0 18 16,0-36-16,0 18 31,-53-141 16,36 70-31,-1-35-16,0 36 31</inkml:trace>
  <inkml:trace contextRef="#ctx0" brushRef="#br0" timeOffset="48193.32">26547 3316 0,'-18'0'16,"36"0"-16,-54 0 15,-17 0 1,0 53 0,0 18-1,1 34 1,34-69 0,18 17-1,18 0 1,17-18-1,53 0 1,18-53 0,-53-52 15,-36 52-31,36-70 16,-53 17-1,18-34 1,-18 87-1,0-17 1,18 105 47,-1-34-48,-17-1-15,0 0 16,18-35-1,17 0 1,18 0 0,-35-35-1</inkml:trace>
  <inkml:trace contextRef="#ctx0" brushRef="#br0" timeOffset="49075.34">27869 3122 0,'0'0'0,"0"71"0,0-1 16,0-35-16,-17 36 15,17 17-15,-18 0 16,18-70 31,0-53-16,18-18-15,35-18-1,0 36 1,17-18 0,-52 53-1,-1 0 1,1 0 0,0 35-1,-18 1 1,17-1-16,-17 18 15,-17 0 1,-1-18 0,-17 18 15,-53 18-15,17-54-1,53-17 1,1 0 15,17-17-15,0-19-1</inkml:trace>
  <inkml:trace contextRef="#ctx0" brushRef="#br0" timeOffset="50086.3">28434 3316 0,'0'35'32,"0"-17"-32,0 17 15,0 36 17,0-18-1,35-36-16,-17-17 1,-1 0 0,1 0-1,17-53 1,-17 36 0,0-18-1,-1-1 1,-17 19-1,0-19 1,0 1 0,0 0 15,0 17-31,-17 1 16,-1 17 30,-17 0-46,17 0 16,-17 0 0,17 0-1</inkml:trace>
  <inkml:trace contextRef="#ctx0" brushRef="#br0" timeOffset="50860.15">28892 3210 0,'0'36'31,"0"-19"-31,0 36 16,0-18-16,0-17 16,53 17 15,-17-35 0,-19 0-15,36-53-1,-53 18 1,18 35-16,-18-18 16,0-17-1,0 18 1,0 34 62,0 36-62,-18 18-16,1-1 15,-19 1-15,1-1 16,-18 124 0,0-70-1,36-54 1,17-105 46,17-53-46,-17 53-16,18-18 16,-18 17-16</inkml:trace>
  <inkml:trace contextRef="#ctx0" brushRef="#br0" timeOffset="51225.3">29651 3492 0</inkml:trace>
  <inkml:trace contextRef="#ctx0" brushRef="#br0" timeOffset="51706.21">30321 3210 0,'0'0'0,"0"53"15,0 18-15,0-18 16,0 70 0,0-17 15,18-106 47,0-35-78</inkml:trace>
  <inkml:trace contextRef="#ctx0" brushRef="#br0" timeOffset="52165.48">30551 3228 0,'0'0'15,"0"18"-15,0 87 16,0-69-16,0-19 16,0 54-1,0 17 1,0-70 0</inkml:trace>
  <inkml:trace contextRef="#ctx0" brushRef="#br0" timeOffset="52692.87">30409 3440 0,'36'0'125,"-36"-18"-109,17 18-16,1-18 31,17 18-31,-17-17 0</inkml:trace>
  <inkml:trace contextRef="#ctx0" brushRef="#br0" timeOffset="53592.4">30656 3369 0,'36'0'31,"-1"0"-15,-17 0-16,-1 0 16,1 0-16,-1 0 31,1 0-15,-18-18 30,0 1-46,-18 17 94,-17 0-94,35 17 16,-17-17-1,-1 18 1,0-18-16,1 35 16,-1-35-1,18 18 17,18 52-17,-18-52 1,17 0-1,1-18 1,0 0 0,-1 0-1,54 0 17,-18 0-17,-18 0 1,-17 0-1,-1 0 1,1 0 0,0 0-1,-1 0 1,36-18 0</inkml:trace>
  <inkml:trace contextRef="#ctx0" brushRef="#br0" timeOffset="54622.96">31485 3510 0,'18'0'93,"0"0"-77,17 0-16,18 0 16,88 0 31,-106 0-32,-17 0 1,17 0-1,18 0 1,-18 0 0,1 0-1,-1 0 1,-17 0 0,-1 0-16,1 0 15,-1 0 16</inkml:trace>
  <inkml:trace contextRef="#ctx0" brushRef="#br0" timeOffset="55965.92">32773 3157 0,'0'53'31,"0"-17"-16,0 16-15,0 19 16,0 0-16,0 105 31,0 71 1,0-177-17,0-52 1,-18-141 62,1 52-62,-1 1-1,18-19 1,-18-17-1,18 18 1,0 18 0,0 17-1,0 35 1,18 18 0,0-35-1,-1 17 1,1 1 15,-18-1-15,18 0-1,-1 18 17,1 0-1,0 0-16,-1 53 1,-17 0 0,0 0-1,0 0 1,0-18 0,0 18-1,-17-35 1,-19-1-1,-17-17 17,53-35 15</inkml:trace>
  <inkml:trace contextRef="#ctx0" brushRef="#br0" timeOffset="56642.74">32932 3016 0,'17'18'46,"-17"17"-30,18 36-16,-18-18 16,0-36-16,0 71 31,0 1 0,0-54-15,0-17 15,35-18-15,-17 0-1,17 0 1,-17-18 0,0 0-1,-18 1 1,35-54-1</inkml:trace>
  <inkml:trace contextRef="#ctx0" brushRef="#br0" timeOffset="57442.6">33143 3210 0,'-52'71'15,"34"-36"1,0 0 0,18 18-1,0-17 1,0-1-1,18-35 1,35-18 0,-18-17-1,0-53 17,-17 88-32,0 35 109,-1-17-109,-17-1 16,0 1-16,18-18 15,-18 18-15,18-18 16,-1-18-1,18 0 1,-17-52 15,0 52-15,-18 0 0,0 107 46,-18-54-62,18 53 16,0 36-1,0-19 1,18 1 0,-1-70-1,-17-19 1,-17-52 31,-36 0-47,-141-124 15</inkml:trace>
  <inkml:trace contextRef="#ctx0" brushRef="#br0" timeOffset="58792.6">31803 2275 0,'18'0'16,"-1"18"15,1 17 0,-18-17-15,0 53 0,0-36 15,0 0-15,0-17-16,-18 17 15,1 18 1,-19-18-1,19 0 1,-19 1 0,19-1-1,17 0 1,-18 1 0,18 16-1,0-16 1,0-19-1,71-17 1,17 0 0,-18 0 15,-52 0 16,-18-17-32,18-19 1</inkml:trace>
  <inkml:trace contextRef="#ctx0" brushRef="#br0" timeOffset="59941.89">31785 2240 0,'-17'0'125,"-19"0"-125,19 0 0,-19 18 16,1-1 15,18-17 0,17 18 48,0 0-64,0-1 16,0 1-15,0 0 0</inkml:trace>
  <inkml:trace contextRef="#ctx0" brushRef="#br0" timeOffset="61077.47">31821 3087 0,'0'17'31,"0"19"-16,0-19 17,17-17-1,-17 18-15,18-18-1,-1 0 1,1-18-1,0 1 1,-18-1 15,0 0-15,0 1 0,-18 17 30,0 0-14,1 0-32,-1 0 31,18-18 94</inkml:trace>
  <inkml:trace contextRef="#ctx0" brushRef="#br0" timeOffset="62984.2">31856 3845 0,'0'0'0,"17"106"31,1 18-15,-18 123 15,0-106-15,0-18-1,0-35 1,0-52 15,0-19-31,0-34 32,-18-19-17</inkml:trace>
  <inkml:trace contextRef="#ctx0" brushRef="#br0" timeOffset="63702.88">31873 4604 0,'0'0'0,"53"88"32,-53-53-32,18 0 15,-18 1 16,0-72 94,0 1-125,0 0 16,18-36 0,-1-123-1,-17 159 1</inkml:trace>
  <inkml:trace contextRef="#ctx0" brushRef="#br0" timeOffset="64515.56">31662 4516 0,'17'0'16,"1"0"31,0 17-32,-1 18 1,-17 1-16,36-1 31,-36-17 0,17-1-15,-17 1 0,18 17-1,0-35 95</inkml:trace>
  <inkml:trace contextRef="#ctx0" brushRef="#br0" timeOffset="72936.53">22313 4480 0,'18'0'172,"-1"0"-172,19 0 15,-19 0 32,1 0-31,0 0-16,35 0 15,35 0 17,-53 0-17,-17 0-15,17 0 16,-17 0-1,17 0 1,18 0 0,-18 0-1,53 0 1,-17 0 0,-1 0-1,1 0 1,17 0 15,18 0-15,-18 0 15,-70 0-15,17 0-1,0 0 1,18 0-1,-35 0 1,17 0 0,0 0-1,-17 0 1,53-17 0,34 17-1,-34 0 1,-53 0-1,-1 0 1,1 0 15,0 0-15,-1 0 0,19 0-1,16 0 1,-69 0 187,-1 0-187,1 0-1,-1 0-15,0 0 16,1 0-1,-1 0 1,0 0 0,1 0-1,-1 0 1,-17 0 0,17 0-1,0 0 1,-87 0-1,-266 53 17,160-18-32,105-35 31,0 0-15,88 0-1,1 0 1,-1 0-1,-17 17 1,-71 1 0,-18 17-1,-105-17 1,141-18 0,17 0-1,18 0 1,1 18-1,-1-18 1,-53 17 15,35-17-15,18 0 0,0 0-16,36 0 15,-54 0 1,36 0-1,0 0 1,-1 0 0,-17 0-1,36 0 1,-1 0 0,1 0-1,34 0 79,1 0-78,17 0-1,-17 0 1,-1 0 62,1 0-62,0 0 15,-1 0-31,1 0 15,52 0 1,-34-17 0,-1-1-1,18 18 1,-18-18 0,18 18-1,-18-17 1,18-1-1,-17 18 1,17 0 0,17-18-1,1 18 1,-18 0 0,-18 0-1,-18 0 1,19-17-1,105 17 1,0-35 15,-18 35-15,-52 0 0,0 0-1,-19 0 1,37 0-1,34 0 1,1-18 0,-19 18-1,-52-18 1,-35 18 62,0 0-78,-1 0 31</inkml:trace>
  <inkml:trace contextRef="#ctx0" brushRef="#br0" timeOffset="87684.42">29580 3598 0,'18'0'31,"0"0"109,-1 0-140,1 0 32,0-17-1,-18-1 0,-18 18 219,0 0-219,1 0-15,34 0 172,-17-18-17,0 1-171,0-1 16,0-17-16,0 17 16,0 1 15,-17 17 94,-1 0-109,0 0 15,18 17 0,0 1 0</inkml:trace>
  <inkml:trace contextRef="#ctx0" brushRef="#br0" timeOffset="93318.68">22772 2822 0,'-18'0'31,"1"0"-15,-1 0 15,-17 18 0,-18 35 1,0 0-1,17-53-15,1 53-1,18-18 1,-19 0-1,19 18 1,-19-18 0,19 1 15,17-19-31,0 1 16,-18 70-1,-17 18 1,17-53-1,1-18 1,17 0 0,0 1-1,0 52 1,0-70 0,0 52-1,0 18 1,35 18-1,-18-18 1,1-35 15,17 0-15,-17 0 0,17-18-1,-17-17 1,17 35-1,18-18 1,-18 0 0,1-17-1,-1 0 1,0-1 0,18-17-1,0 18 1,-35 0-1,17-18 1,-17 0 0,87 0 15,1 0-15,0 0-1,-53 0 1,-18 0-1,1-18 1,-1 18 0,18-53-1,-36 35 1,36-34-16,-17 34 16,17-17-1,-53-18 1,35 17-1,-18 19 1,1-107 0,0 1 15,17 17-15,-17 35-1,-18 1 1,0 52-1,0-35 1,0 0 0,-36 0-1,19-17 1,-19 35 0,36-1-1,-52 1 1,34 0-1,0-18 1,-17 18 15,35-1-15,-18 1 0,-17 0-1,17 17 1,-17-35-1,-18 18 1,36 17 0,-19 1-1,1-1 1,0-17 0,-1 35-1,1-18 1,18 18-1,-19 0 32,19 0-47,-124 0 16,35 0 0,18 0-1,35 0 1,35 0-1</inkml:trace>
  <inkml:trace contextRef="#ctx0" brushRef="#br0" timeOffset="113683.93">31538 1693 0,'0'36'188,"0"-19"-172,0 1-16,0 0 15,0-1-15,0 1 16,18-18-1,-18 17 79,0 1-78,18-18-1,-18 35 1,0-17 0,35 53 15,-35-54-15,0 1-1,18-18 16,-1 53-15,1-18 0,-18 0-1,17-17 1</inkml:trace>
  <inkml:trace contextRef="#ctx0" brushRef="#br0" timeOffset="115201.14">31309 2011 0,'0'17'0,"35"1"16,-35 0-16,18-1 15,0-17 1,-1 18 0,1 0 15,17 17 0,18-17-15,-53-1-1,18 18 1,-1-35 0,1 0 15,0 0 16,-1 18-32,36-18 17,-53 18-17,53-18 1,-35 0-1,-1 0 1,1 0 0,0 0-1,-1 0 1,1 0 15,0 0-31,-1-18 16,18 18-1,-17 0 17,-18-35-17,18 17 1,-1 1 0,1-1-1,-18 0 1,18 18-1,-18-17 1,0-1 0,0 0-1,0 1 1,0-1 0,0 0-1,0 1-15,0-1 31,0 1 1,0-1-1,0 0 0,0 1-15,-18 17-1,0 0 32</inkml:trace>
  <inkml:trace contextRef="#ctx0" brushRef="#br0" timeOffset="129562.23">31609 1041 0,'0'-18'156,"-18"18"-156,1 0 16,-36 35 0,17 1-1,19-19 1,-1 1-16,0 0 16,1-1-1,-18 36 1,35-35-1,0 17 1,0 0 15,0-17-15,0 17 0,0 0-1,17-17 1,1 0-1,-18 17 1,0-17 0,17-1-1,1 19 1,-18-19 0,0 18 15,0-17-16,18 0 1,-18-1 0,17 19 15,-17-19-15,0 1-1,0 0 1,18-18-1,-18 17-15,0 1 16,0 0 0,0-1 31,0 1-16,0-1 0,0 1-15</inkml:trace>
  <inkml:trace contextRef="#ctx0" brushRef="#br0" timeOffset="132226.57">31979 5450 0,'0'36'47,"0"-1"-47,0-17 15,-17 17-15,-1 18 16,0 53 15,1 35 0,17-71-15,-18 1 0,18 17-1,0-53 1,0-17 0,0 0-1,18-18 32,-1 0-31,19 0 15,-1 0-15,-17 0-16</inkml:trace>
  <inkml:trace contextRef="#ctx0" brushRef="#br0" timeOffset="132928.69">31538 5697 0,'18'0'47,"0"0"-31,-1 0-16,36 0 31,18 0 0,-18 0-15,-18 0-16,18 0 15,-18 0 1,18 0 0,-18 0-1,18 0 1,0 0 0,0 0-1,-35 0 1,-1 0 15,-34 0 0</inkml:trace>
  <inkml:trace contextRef="#ctx0" brushRef="#br0" timeOffset="133892.12">32297 5944 0,'0'18'47,"0"0"-16,-18-1-31,1 1 15,-19 52 17,19-17-17,17-35 17,0 0-17,0-1 1,0 19-1,0-19 17,0 1-17,17-1 1,1-17 0,17 18-1,-17 0 1,-1-18-1,36 0 1,-35 0-16,17 0 31,53-18-15,-35 18 0,0-18-1,-35 18 1,17-17-1,-17 17 1,-1 0 15</inkml:trace>
  <inkml:trace contextRef="#ctx0" brushRef="#br0" timeOffset="167430.94">17022 10619 0,'0'17'31,"17"19"-15,18-1-16,-17-18 15,-18 19-15,18-19 16,-1 1-16,1 0 16,-18-1-16,35 1 31,1-18 0,-19 0-15,-17-35-1,18 35 1,-1-36 15,1 36-15,-18-17-16,88-54 16,0 1-1,1-19 1,-36 36-1,0 18 1,-36 18 0,18-1-1,1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42:39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15981 5680 0,'17'0'63,"36"0"-48,0 0-15,-17 0 16,34 17-16,195-17 31,-107 36-31,178-36 31,-160 0-15,71 0 0,18 0-1,87 0 1,-34 0 0,-36 0-1,-123 0 1,-106 0-1,123 0 17,124-18-17,35 18 1,-35 0 0,-35 0-1,-54 0 1,-140 0-1,193-35 1,230 35 0,-141 0-1,88 0 1,-53 0 0,-141 0-1,-88 17 1,88-17 15,-194 0-31,458 0 31,-282 0-15,-87 0 0,-107 0-1,-18 0 1,19 0-1,52 0 1,-53 0 0,-17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42:58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31521 459 0,'0'0'0,"-18"0"16,0 0 0,1 0-16,-1 17 15,0-17 1,-17 18-1,0 0-15,-36-1 32,1 18-1,70 1-31,-35-36 16,-1 53-1,1-18 1,17 35-1,-17 72 1,35-37 0,0-34-1,-18-36 1,18 53 0,0-35-1,0 18 1,18 17-1,-18-35 1,35-18 15,1 71-15,-1-35 0,0-1-1,-35-34 1,35-1-1,-17-18 1,88 36 0,35 0-1,35 18 1,-52-36 0,-1-17-1,-34-1 1,-1-17-1,-35 18 17,-18 0-17,53-18 1,18 0 0,-18 0-1,18-53 1,-35-35-1,17 17 1,0-52 0,-35 52-1,0-35 1,-18 53 0,-17-17-1,-1-19 1,1-87-1,-18 106 17,0 34-17,0-17 1,-18-17 0,-17 17-1,-35 0 1,34-18-1,-52 18 1,35 18 0,-53 0-1,-52-18 1,16 35 0,1-17-1,35 0 1,1 17-1,16 18 1,-34-17 15,35-1-15,35 18 0,-35 0-1,17 0 1,18 0-1,36 0 1,-1 0 0,0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43:17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7126 12982 0,'0'0'0,"-35"35"0,0-35 16,17 18-16,0-18 15,1 18-15,-1-1 16,0-17-1,1 0 1,17 18 0,-18 17-1,-52 18 17,52-17-17,0-1 1,-17 0-1,35 0 1,0-17 0,-18 35-1,1 0 1,17 17 0,0 36-1,0-35 1,17-18-1,1 17 1,-18-17 0,71 35-1,-36-17 1,35 17 0,36 0-1,-18-17 1,18-1-1,0 19 17,-35-36-17,-1-36 1,-17 1 0,-18-18-1,124-18 32,-141 18-47,105-35 16,-70-18-1,18 0 1,17-88 0,-53 70-1,-17 1 1,17-1-16,-17-70 15,-1-18 17,-34 54-17,17 16 1,-36 54 0,-16-35-1,16 34 1,-17-52-1,-35-18 1,53 89-16,-36-72 16,36 54-1,-36 0 1,19-18 0,-1 35-1,0-17 1,-18 17 15,18 18-15,0-17-1,-105 17 1,87 0 0,36 0-1,17 0 1,0 0-1,1 0 17</inkml:trace>
  <inkml:trace contextRef="#ctx0" brushRef="#br0" timeOffset="1924.11">13317 13088 0,'0'0'16,"-17"0"-16,-54 18 0,18-1 15,36-17-15,-1 18 16,0-18-16,1 0 16,17 18-1,-18-1 1,-17 19 0,-53 52 15,70-71-16,-17 36 1,17-17-16,-17 16 16,35 1-1,0-17 1,0-1 0,35 88 15,0-87-31,18 34 15,18-17 17,35 18-17,17-18 1,53 0 0,-52-1-1,35-16 1,70-19-1,-35-17 1,0 0 0,-106-17-1,-35-1 1,-35-35 0,17 0-1,-35 18 1,35-18-1,-17 18 17,0-106-17,-54 52 1,-52-69 0,-35-19-1,17 72 1,-35-1-1,88 70 1,-18 1 0,-35 0-1,-35 17 1,-17-17 0,16 17-1,125 18-15,-54 0 16,-17 0-1,-88 0 17,105 0-17,18 0 1,18 0 0,17 0-1,18-17 16</inkml:trace>
  <inkml:trace contextRef="#ctx0" brushRef="#br0" timeOffset="3559.27">19597 12718 0,'-53'0'16,"35"35"0,-17 0-16,0 0 15,-1-35-15,19 36 16,-1-19-16,-17 1 16,17 17 15,-17-17-16,-18 88 17,35-53-32,1 17 15,-1 1 1,18-1 0,0-17-1,0 0 1,0 0-1,35 71 1,54 34 15,-1-34-15,18 17 0,-36-106-1,-35 0 1,-17-17-1,17-18 1,-17 18 0,-18-1-1,53 1 1,123 0 0,18-1-1,-105-17 1,-37-17-1,1-1 17,0-53-17,0 19 1,-18-19 0,1 18-1,-36 0 1,35-17-1,-17 52 1,-1-53 0,1 1-1,17-1 1,-17 18 0,-18 36-1,0-71 1,-18-36 15,1 124-31,17-18 0,-18-17 31,0 35-15,-17-35 0,-53-18-1,-36 0 1,-17-35-1,53 53 1,53 17-16,-18 18 16,18-35-1,-71 17 1,88 18 0,-70-18-1,70 1 1,-70-1-1,-71-17 1</inkml:trace>
  <inkml:trace contextRef="#ctx0" brushRef="#br0" timeOffset="5528.92">30057 3475 0,'0'-18'93,"0"1"-77,53-19-16,-1-17 16,1-17-1,89-89 16,-125 124-15,18-18 0,18-35-1,-35 70 1,0-17 0,-18 17-1</inkml:trace>
  <inkml:trace contextRef="#ctx0" brushRef="#br0" timeOffset="6927.73">30057 2646 0,'17'0'15,"1"0"1,0 0-1,17 0-15,-18 0 16,19 0-16,-1 0 16,53-18-1,0 18 17,-52-17-17,-1 17 1,0-18-1,18 0 17,-35 18-17,-1 0 17,1 0-1,17-17-16,-17 17 1,0 0 0,-1 0-1,1 17 17,-18 1-17,18-18-15,-1 53 16,1-18 15,17 18-31,-35-18 31,0 18-15,18-18 0,-1-17-1,-17 0 1,0 17-1,0 0 1,0 1 0,0-1-1,0 0 1,0 0 15,0-17 0</inkml:trace>
  <inkml:trace contextRef="#ctx0" brushRef="#br0" timeOffset="9757.53">31309 1217 0,'0'0'0,"-18"0"15,-17 35 1,17-35 0,1 18-1,-1 0-15,18 17 31,-35-17-15,35-1-16,-18 54 31,18-36 1,0-17-1,18-18-16,0 0-15,-1 35 16,18-35 15,-17 0-31,35 0 16,35-18 0,-70 1-1,52-54 1,-34 36-1,-1-36 1,0 36 0,-17 0-1,-18-1 1,0 19 0,0-1 15,-18 53 94,1 1-110,-1 17-15,18 17 16,-18 54 0,18-19-1,0 1 1,18-17 0,17-1-1,1-18 1,-36 1-1,0-36 1,0-17 15,-18-1-15,-17 1 0,-1 0-1,1-18 1,17 0-1,-17 0 1,-18 0 0,-17-18-1,17-17-15,0-1 16,18 1 0</inkml:trace>
  <inkml:trace contextRef="#ctx0" brushRef="#br0" timeOffset="11013.56">31873 1393 0,'-17'36'31,"-1"-36"-15,-17 123 15,35-105-31,0 35 16,0-36 0,0 72-1,0-54 1,0-17-1,35-1 17,-17 1-17,17-18 1,36 0 0,-36 0-1,18 0 1,-18-35-1,0-1 1,-17-17 0,0 0-1,-18 0 1,0 36 0,0-1-1,-18-17 1,-17 35 15,17-18 0,0 1-15,-34-1 0,-72 0-1,54 18 1,34 0-1,1 0 1,35 18 0,0 0 46,18-18-46</inkml:trace>
  <inkml:trace contextRef="#ctx0" brushRef="#br0" timeOffset="12235.28">32526 1376 0,'-18'17'16,"1"19"-16,17-19 15,-18 1-15,18 0 16,-17-1-16,-19 19 16,36-1-16,-17 18 31,17-18-31,0 36 31,0-54-31,0 19 16,0-1 15,17-35-15,-17 17-1,18-17 1,52 0-1,1-17 1,0-36 15,-71 35-15,70-17 0,-17-18-1,-35 18 1,17-18-1,-17 18 1,-18-1 0,0 19-1,0-1-15,0 0 32,-36 18-1,19-17-16,-19 17 1,1 0-16,-53 0 31,17-18-15,36 18 0,0 0-16,0 0 15,-54 0 1</inkml:trace>
  <inkml:trace contextRef="#ctx0" brushRef="#br0" timeOffset="14057.57">33496 847 0,'0'0'0,"0"53"0,0-36 16,0 36-16,0 0 16,0-18-16,0-17 15,0 17-15,0 1 16,0 52-1,0 18 32,0-89-31,0 1 0,0-1-16,-35-17 156,17 0-156,-17-17 15,0-1-15,-53 18 32,-36-17-17,36 17 1,35 0 0,18 0-1,17 0 1,0 0-1,1 17 1,-1 18 15,18-17-15,-17 17 0,17-17-16,0 17 15,0 18 1,35-18-1,-18-17 1,19 0 15,-1-1-15,-17-17 0,17 0-1,18 0 1,-18 0-1,-17 0 1,35-17 0,-36-1-1,19-17 1,16 0 0,-52 17-16,18 0 15,0 1 1,-1-1-1,1 0 17,0-17-17,-18 17 17,0 36 108,0 35-124,0-18-16,0 1 15,0 16-15,0 1 32,0 0-17,0-35 1,17 35 0,1-35-1,-18-1 1,18 1-1,17-18 1,18 0 0,0 17-1,-36-17 1,36 0 0,-17 0-1,-1-17 1,-18-1-1,19 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43:46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7849 12788 0,'0'-17'47,"0"-1"-47,-17 18 16,-1 0 0,-35 0-1,18 0 16,17 0 1,1 0-17,-1 0 1,-53 0 0,-123 0-1,36 0 1,87 18-1,18-1 1,0 18 0,36-17-1,-19 0 1,19-1 0,-1 1-1,-35 53 1,-35 34-1,0 19 1,52-36 15,-17-35-15,18 0 0,18-18-1,-19 18 1,36-18-1,0 1-15,0-19 16,0 1 0,18 35-1,17 17 1,0 19 0,18 16-1,53 1 1,-70-88-1,16 17 17,19 0-17,88 1 1,-1 17 0,37-36-1,-54 1 1,-88-18-1,35 0 1,-53 0 0,106-53-1,71-53 1,-106 53 0,-36-17-1,-17 34 1,0-69-1,18-37 17,-36 1-17,0 53 1,-35 71-16,0-36 16,0 0-1,-18-35 1,-70-124-1,35 0 1,36 106 0,-1 106 15,0 0-15,-34-17-1,-37 17 1,-87 0-1,70 0-15,-88 0 32,-18 0-17,142 0 1,35 0 0,-1 0-1,19 0 32,-1 0-16,18 17-15,-18-17 0</inkml:trace>
  <inkml:trace contextRef="#ctx0" brushRef="#br0" timeOffset="4435.18">13370 13017 0,'0'0'0,"-17"195"31,-1-107-31,18-35 0,0 17 16,0-17-16,0-18 16,0 1-16,0-19 15,0 1 1,0 0 0,0 34 15,0-16 94,0-19-110,0 1-15,0 17 16,0 1 0,0-19-1,0 1 32,0 35-31,18-18-16,-1 53 31,1-52-31,-18-19 47,0 54-31,0-1-1,18-34 1,-18-19-16,0-140 78,0-1-78,0 71 16</inkml:trace>
  <inkml:trace contextRef="#ctx0" brushRef="#br0" timeOffset="6039.76">13388 12735 0,'53'0'62,"35"0"-62,0 0 16,89 0-16,87 18 16,107 0-1,-195-18-15,177 0 47,-318 0-31,-17 0-1,52 0 1,54 0 0,-36 17-1,-35 1 1,-53 35 46,0 17-62,0 142 16,0 105 0,-18-105-1,-17 88 1,17-141-1,1-36 1,-1-35 15,0-35-31,1 0 16,17 0 0,0-18-1,0-17 1,-18 0-1,0 17 1,-17-17 0,-35 35-1,-54-36 1,-88 1 0,36-18-1,17 0 16,36 0-31,-18-18 32,-18-70-17,53 35 1,0 18 0,-17-18-1,52 18-15,18 17 16,18 0-16,-53-17 15,53 35 1,-1-18 0,19 18 15,17-35 47,0-18-62,0 36-16,0-19 15,17-34-15</inkml:trace>
  <inkml:trace contextRef="#ctx0" brushRef="#br0" timeOffset="7071.18">13970 13406 0,'0'0'15,"35"17"-15,1 1 16,-19-1-16,18 19 0,-17-19 16,17 1-1,-17 0-15,-18-1 16,18-17-16,52 36 31,-17-1 0,-35-18-15,-1 1 0,1-18-1,0 35 1,-1-17-1,1-18 1,0 18 0,-1-71 31,19-18-47,-19 36 15,54-36 1,-36 1-1,18 17 1,-18 0 0,-17 35-16,35-35 15,-36 36 1,19-18 0,-19-1-1,19 36 1,-36-17 15,17 17-15,-17-18-1</inkml:trace>
  <inkml:trace contextRef="#ctx0" brushRef="#br0" timeOffset="10326.84">13847 13300 0,'17'0'15,"18"17"1,-17 19-16,0-36 15,-1 17-15,1-17 16,-18 18-16,35-18 16,-17 35-16,17-17 31,-17-18-31,35 53 31,-36-53-15,19 0 15,-19 17-15,1 1-1,0 0 1,-1-18 0,-17 17-1,18 1 1,17 17 15,-17 18-31,35-18 31,-53-17-15,17 0 0,1-18 249,0 17-249,-18-34-1,0-1-15,0 0 110,0 1-110,0-1 15,0-17 1,0 17-16,0 1 109,0-1-93,-18-35-16,18 18 16,0 52 156,0 19-172,0 17 15,0-36 1,0 71-1,-18 1 1,18-54-16,0 18 16,0-18 15,0 0-15,0 1-1,0-1 1,0-106 140,0 1-156,-17-18 16,17 35-16,-18 0 15,18 17 1,0-16 0,0 34-1,18-17 1,-18 17 15,0-35-15,0 18-1,0 17 1,0 1 15,0-1-31,0-35 31,0 35-15,0 1 0,0-1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44:15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9490 5750 0,'17'0'32,"36"0"-17,18 0-15,17 0 16,-53 0-16,300 0 31,71-17 0,-247-1-15,-71 18-16,36 0 16,17-18-1,17 18 1,1-17 15,-35 17-15,-19 0-1,1 0 1,-70 0 0,34 0-1,-52 0 1,88 0-1,-71-18 1</inkml:trace>
  <inkml:trace contextRef="#ctx0" brushRef="#br0" timeOffset="1396.71">4780 6738 0,'0'0'0,"247"0"16,-176 0 0,-1 0-16,36 0 0,-18 0 15,0 0 1,-17 0-16,35 0 15,17 0-15,1 0 16,299 0 0,159 0 15,-53 0-15,-88 0-1,-53 0 1,-176 0-1,-106 0 17,0 0-17,52 0 1,-52 0-16,194 0 16,-18 0-1,-35 0 1,-159 0-1,-35 0 1,53 0 0,229 0-1,18-18 1,-35 18 0,-301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10:27.5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8625 8079 0,'0'0'0,"-17"0"15,-19 0 1,19 0 0,-18 17-1,17 1-15,-35 17 31,-35 53 1,53-35-17,-18 18 1,35-1 0,0-17-1,1-17 1,-1 52-1,18-35 1,0-18 15,0 18-15,0-35-16,0 17 16,18 18-1,-1-18 1,1-17-1,0-18 1,17 35 0,-17-17-1,17-1 1,0 1 0,-17-18-1,-1 0 1,19 0-1,-1 0 17,0 0-17,0 0 1,36-18 0,-36 1-1,18-1 1,124-106-1,-124 72 1,-18 34 0,-18 0-1,1 1 1,17-19 0,-35 1-1,0-18 1,0-70-1,0 70 17,0 0-17,0 35 1,0-17 0,0 0-1,0 17 1,0-35-1,-17 18 1,-1 17 0,-17 1-1,17-1 1,-17 18 0,-18-18-1,35 1 1,-52-1-1,52 18 17,-52 0-17,34 0 1,1 0 0,-18 0-1,35 0 1,1 0 46</inkml:trace>
  <inkml:trace contextRef="#ctx0" brushRef="#br0" timeOffset="1517.14">10089 8484 0,'0'0'0,"0"18"0,-35 0 16,18-18-16,17 17 15,-18 1-15,-17-1 16,17 1-16,0 0 16,-17-1-16,17 36 15,-70 0 17,35 18-1,36-36-31,-19 18 15,-17 18 1,36-19 0,-1 19-1,18-36 1,0 36 0,0-18-1,18 17 1,35-17 15,-53-35-15,53 0-1,0 17 1,-1 0 0,90-35-1,-72 0 1,18 0-1,18 0 1,53-35 0,-71 35-1,-70-53 1,17 18 0,0-36-1,-17 18 1,0 0-1,-1-17 1,19 17 15,-19-18-15,-17-17 0,0 0-1,-17 53 1,-1-36-1,-17 18 1,-1 0 0,19 35-1,-1 1 1,-17 17 0,-1 0-1,1 0 1,18 0 15,-54 0-31,18 0 31,-53 0-15,0-18 0,-35 18-1</inkml:trace>
  <inkml:trace contextRef="#ctx0" brushRef="#br0" timeOffset="3021.57">11747 9119 0,'-17'0'16,"-1"0"15,-17 0 0,17 18-15,18 0-1,-106 87 17,71-52-17,0 0 1,17-17-1,-17 34 1,17-17 0,1 18-1,17-19-15,0-34 16,-18 88 0,18-18-1,0-35 1,0 18 15,0-18-31,18 17 31,17-35-15,-17 1 0,35 17-1,-36-53 1,54 35-1,70 18 1,-53-53 0,-35 0-1,0 0 1,17 0 0,36-71-1,-18 1 1,-35 34-1,-17 1 17,-36 17-17,17-17 1,-17-53 0,18-36-1,-18 54 1,0 17-1,0 0 1,0 0 0,-35 36-1,17-19 1,0-34 0,-17-1-1,0 36 1,0 0-1,17 17 17,-17 18-17,17 0 1,0 0 0,-35-18-1,1 18 1,-19-17-1,53-1 1,1 18 47</inkml:trace>
  <inkml:trace contextRef="#ctx0" brushRef="#br0" timeOffset="4627.1">13335 9860 0,'-18'0'0,"1"0"15,-1 0 1,0 0-1,-17 18-15,18 17 16,-36-17 15,-71 70 1,106-53-32,-17-17 15,-35 35 1,17 17-1,0-17 1,0 0 0,18 0-1,17-18 1,18 18 0,0 0-1,0 18 16,0-18-31,0-18 32,35-17-17,-17-18 1,0 17 0,17-17-1,-18 18 1,36-1-1,-35-17 1,17 36 0,-17-36-1,35 0 1,0 0 0,-18-18-1,0 0 1,1-17-1,-1 0 1,18-18 15,-18-18-15,-17 36 0,-1 17-1,1-34 1,0-1 15,-18-18-15,0 1-1,0 52-15,0-35 16,0 0 15,0 35-15,0-34-1,0 16 1,0 19 15,0-1-15,0 0-16,0-17 31,0 17 0</inkml:trace>
  <inkml:trace contextRef="#ctx0" brushRef="#br0" timeOffset="8664.19">10054 7620 0,'18'0'78,"-1"0"-63,1 18-15,35 35 32,-18-53-32,159 70 31,-88-35-16,-35-17 1,-36 0 15,36-1-15,-1 36 0,54 0-1,-19-18 1,107 54-1,-106-36 1,-18-36 0,0 18-1,18 1 1,0-1 0,0 18-1,-36-18 16,-52-35-31,53 53 16,17 0 15,0-18-15,-18-17 0,19 17-1,-36 0 1,17 1-1,71 17 1,-53-18 0,1 0-1,-19-17 1,-17 0 0,0-1-1,0 36 1,-18-53-1,18 35 17,18 1-17,-1-1 1,-34-17 0,16-1-1,-16 1 1,-19-1-1,19-17 1,-1 18 0,18 0-1,-36-18 1,-17 17 0</inkml:trace>
  <inkml:trace contextRef="#ctx0" brushRef="#br0" timeOffset="10011.04">13476 8661 0,'0'35'78,"18"-17"-78,17 52 32,-17 54-1,17-89-15,-35 35-1,35 1 1,-17-53-1,-1 17 17,-17-17-32,0 17 15,0-18 1,36 19 0,-36-1-1,0-17 16,-36-18 110,19 0-141,-36 0 16,0-18-1,18 18 1,17-18-16,-17 18 16,-18-17-1,18 17 1,-18-18-1,0 0 1,0 18 0,-18-17-1,54 17 1,-19-18 0,19 18-1,-1 0 1,-17 0-1,17 0 17,-17-17-17,17 17 17</inkml:trace>
  <inkml:trace contextRef="#ctx0" brushRef="#br0" timeOffset="28336.48">20091 12453 0,'17'0'125,"1"0"-109,17 0-16,18 0 15,35 0 1,124 0 15,-194 0-31,35 0 16,-18 0 0,-18 0-1,1 0 48,-36 0 46,1 0-109,-1 0 16,1 0-1,-19 0 1,1 0 0,-18 0-1,35 0 1,-17 0 15,-18 0-31,36 0 31,-19 0-15,19 0 0,-1 0-1,0 0 173,71 0-79,0 18-93,0-18-16,18 0 15,35 0 1,-36 17 0,-17-17-1,-18 0 1</inkml:trace>
  <inkml:trace contextRef="#ctx0" brushRef="#br0" timeOffset="36229.8">8449 7479 0,'-18'0'16,"1"0"-1,-1 0 95,0 0-95,1 0 1,-54 18 31,1 70-31,-18-35-1,-1 0 1,36 17-1,18-17 1,17-18 0,-17 18-1,0 35 1,-18-17 0,0 35-1,35-53 1,1 17-1,17-34 1,0 34 0,0 1-1,-18-1 1,18-17 0,0 0-1,0 18 1,0 34-1,0-52 1,0 18 0,0 52-1,0-52 1,0-1 0,0 1-1,0-18 1,18 18-1,-1-19 1,1 1 15,35 53-15,-35-35 0,-1 17-1,36 0 1,-18-17-1,1 17 1,34-18 0,-17 19-1,-17-36 1,69 52 0,-16-16-1,-19-19 1,106 36-1,-52-18 17,52-17-17,-52-18 1,-36 17 0,0-17-1,212 53 1,-194-53-1,35-18 1,35 0 0,-87-17-1,69 0 1,19-1 0,105 1-1,-141 0 1,-53-1 15,53 19-15,-17-19-1,70 18 1,18 18 0,17-35-1,-70 0 1,-1-18-1,1 0 1,-71 0 0,18 0-1,18 0 1,34 0 0,-52 0-1,-53 0 1,0 0-1,-18-18 1,106 0 15,-52-35-15,-19 36 0,-35-18-1,1-18 1,-19 35-1,36-17 1,53-36 0,-53 36-1,-35-36 1,17 18 0,-17-17-1,-1-1 1,18 1-1,-17 34 1,17-16 15,-17-143-15,-18 72 0,0 0-1,0 52 1,0 36-1,18-36 1,-18 18 0,0 0-1,0-17 1,0-142 0,0 106-1,0 53 1,0 0 15,0 1-15,0-19-1,0 18 1,-18 0 0,-35-53-1,18 36 1,17 34-1,18 1 1,-35 18 0,0-19-1,-36-52 1,53 35 0,-17 18-1,18 17 1,-1 1 15,-35-19-15,18 1-1,-1 0 1,-34-1 0,35 1-1,-1 18 1,-17-19-1,-35 1 1,-18 0 0,1-1-1,16 1 1,-34-18 0,-18 0-1,0 0 1,0 18-1,-53-35 17,88 17-17,-71 17 1,-70-34 0,53 17-1,0 0 1,0 0-1,-70-35 1,140 53 0,1 35-1,-89-36 1,0 36 0,36 0-1,35-35 1,17 17-1,1-17 17,105 35-17,-88 0 1,18 0 0,35-17-1,0 17 1,18 0 109,18 0-125,-36 0 15,0 0-15,-124 0 16,89 0 15,35 0-15,18 0 0,0 0 15,17 0-16,-17 0 1,17 0 0,0 0 15,-17 0 94,18 0-125,-1 0 16</inkml:trace>
  <inkml:trace contextRef="#ctx0" brushRef="#br0" timeOffset="106130.92">28593 5186 0,'0'-18'31,"0"106"-31,0 53 16,-36-35-16,19-17 0,-1 16 15,18-16 1,0-19-16,0 1 15,0-1 1,0 18 15,0-52-31,18 17 16,-1 0 0,19-1-1,34 1 1,1-35-1,-1-18 17,-52-18-17,0-17-15</inkml:trace>
  <inkml:trace contextRef="#ctx0" brushRef="#br0" timeOffset="106746.86">28134 5627 0,'159'0'31,"-89"0"-31,19 0 15,-1-35-15,-18 17 16,-17 18-16,-18 0 16,71-53 15,35 18 0,-70 17-15,-53 18-16,-1 0 31</inkml:trace>
  <inkml:trace contextRef="#ctx0" brushRef="#br0" timeOffset="107498.97">29369 5909 0,'0'0'0,"-18"18"0,-35 17 15,18 0-15,-53 71 31,17 18 1,71-89-17,0 35 1,0-52 0,18 0-1,-1 17 1,19 0-1,87 18 17,1-35-17,-36-18 1,-18 0 0,-34-18-16,34 0 15,54 1 1,-54 17-1,-52 0 1</inkml:trace>
  <inkml:trace contextRef="#ctx0" brushRef="#br0" timeOffset="108596.81">32262 4639 0,'0'53'32,"-18"0"-32,0 17 15,-17 1-15,17 17 16,1 18-16,-19 141 31,1-124-31,35 301 31,18-318-15,17-54 0,0-34-1,18 0 17,-53-1-32,36-17 15,69 0 1,-69-17-1,-1-36 1</inkml:trace>
  <inkml:trace contextRef="#ctx0" brushRef="#br0" timeOffset="109131.01">31750 5221 0,'71'0'16,"17"-18"-16,-18 1 16,18-1-16,-35 1 15,18-1-15,-36 0 16,-17 18-1,0 0 32</inkml:trace>
  <inkml:trace contextRef="#ctx0" brushRef="#br0" timeOffset="110131.2">32879 6068 0,'-18'0'31,"1"0"-31,-1 0 31,0 0-31,-52 17 0,34 19 16,-34-1-16,35 0 15,-106 53 17,141-52-1,0-1-16,0 36 1,0-54-16,35 54 16,0-1-1,-17-70 1,35 53 0,0-53-1,17 0 1,1 0-1,-1 0 17,1-35-17</inkml:trace>
  <inkml:trace contextRef="#ctx0" brushRef="#br0" timeOffset="110647.57">32967 6438 0,'53'0'31,"-35"0"-31,35 0 16,-36 0-16,1 0 15,-1 0 16,1 0 1,35-35-1,-35 35-31</inkml:trace>
  <inkml:trace contextRef="#ctx0" brushRef="#br0" timeOffset="111256.24">33091 6279 0,'52'71'16,"-52"-36"-1,0-17-15,18 0 16,-18 17-16,0-18 16,18 1-16,-18 35 31,17-18 0,-17-17 47</inkml:trace>
  <inkml:trace contextRef="#ctx0" brushRef="#br0" timeOffset="111931.11">33302 6138 0,'0'18'47,"0"17"-47,0 1 16,0 16-16,0-34 15,18 53 1,-18 17 31,0-53-32,17-17 1,-17-1 0</inkml:trace>
  <inkml:trace contextRef="#ctx0" brushRef="#br0" timeOffset="112838.43">32332 7285 0,'88'0'31,"-52"0"-15,16 0-16,19 0 15,17 0-15,-35 0 16,0 0-16,18 0 15,123 0 1,-36 0 31,-122 0-31,17 0-1,-18 0 1,18 0-1,-36 0 1,-17-18 0,-17 18 77,-36 18-93,35-18 16</inkml:trace>
  <inkml:trace contextRef="#ctx0" brushRef="#br0" timeOffset="113673.52">33179 7320 0,'-71'35'32,"36"-17"-17,-18-18 1,35 0 15,-17 0-15,35 18-1,-35-18 1,-18 0 0,0 0-1,18 0 1,-1 0-1,19 0 1,-36 0 15,35 0-15,-105 0 0,52 0-1,36 0 1,17 0-1,54 0 126,-1 0-125,18 0-16,-36 0 15,124 0 1,-70 0 0,53 0-1,-1 0 1,-52 0-1,-19 0 1,1 0 0,-35 0-1,0 0 1</inkml:trace>
  <inkml:trace contextRef="#ctx0" brushRef="#br0" timeOffset="116310.6">27622 6332 0,'18'0'63,"0"0"-63,35 0 16,0 0-16,105 0 31,-34 0 0,-71 0-15</inkml:trace>
  <inkml:trace contextRef="#ctx0" brushRef="#br0" timeOffset="119765.26">26352 3528 0,'0'0'0,"0"35"16,0 0-16,0 36 15,0-18-15,-17 17 16,17-34-16,0 17 16,0-18-16,0 53 31,0 18 0,0-89-15,0 1-1,0 0 1,35-1 0,0 19-1,-17-36 1</inkml:trace>
  <inkml:trace contextRef="#ctx0" brushRef="#br0" timeOffset="120314.03">26106 3669 0,'52'0'31,"1"18"0,71-18 0,-89 0-15,-17 0 0,17-18-1,-17 18 1</inkml:trace>
  <inkml:trace contextRef="#ctx0" brushRef="#br0" timeOffset="120930.1">26652 3898 0,'-17'0'0,"-1"0"16,0 0-16,1 18 16,-1 17-1,18 0-15,-17 18 16,17 0 0,0 35 15,0-52-16,17-19 17,18-17-17,1 0 1,17 18 0,17-18-1</inkml:trace>
  <inkml:trace contextRef="#ctx0" brushRef="#br0" timeOffset="121280.74">26899 3951 0,'0'0'0,"71"18"31,17-18-16,53 0 1,-35 0 0,-53 0-1,-18-18 1,-17 0 0</inkml:trace>
  <inkml:trace contextRef="#ctx0" brushRef="#br0" timeOffset="121544.02">27446 3845 0,'0'0'0,"0"124"16,0-54 0,18-34-1,-18-19 1</inkml:trace>
  <inkml:trace contextRef="#ctx0" brushRef="#br0" timeOffset="122813.6">24783 4075 0,'-18'0'78,"0"0"-78,-35 0 16,-123 35 0,-71 0 15</inkml:trace>
  <inkml:trace contextRef="#ctx0" brushRef="#br0" timeOffset="123065.46">23777 4216 0,'-17'0'47,"-19"0"-47,-34 0 16,-36 35-1,-247 36 1</inkml:trace>
  <inkml:trace contextRef="#ctx0" brushRef="#br0" timeOffset="123251.26">22313 4410 0,'-35'0'31,"17"0"-15,1 0-1,-19 0-15</inkml:trace>
  <inkml:trace contextRef="#ctx0" brushRef="#br0" timeOffset="126363.59">27834 2805 0,'0'0'0,"-53"0"16,18 0-16,-106 0 31,-141 52 0,70 19-15,-35-53 0,-106-1-1,-35-17 1,177 0-16,-354 0 31,142 0-15,-1 0-16</inkml:trace>
  <inkml:trace contextRef="#ctx0" brushRef="#br0" timeOffset="128331.1">23671 3069 0,'-35'0'16,"70"0"-16,-123 18 0,35-1 15,-158 54 1,52-36 0,-35 18-1,0 35 1,-18 1 0,71-1-1,35-18 1,-17 36 15,17 35-15,-53 89-1,89-107 1,17 18 0,-18-17-1,36 34 1,17 36-1,18 18 1,124 106 0,-19-89-1,37-35 1,34-18 0,-53-35-1,71 18 1,71 35-1,211 141 17,-282-246-17,247 87 1,-158-88 0,-89-53-1,53 36 1,35 17-1,53 18 1,71-18 0,-1-17-1,72-1 1,69 36 0,-299-71-1,-53-17 1,18-18-1,0 0 17,-18 0-17,0 0 1,-18 0 0,106 0-1,-123 0 1,17-35-1,1-36 1,-18-52 0,-54-36-1,-34 53 1,-18-35 0,0 53-1,-36 35-15,54-18 16,0-52 15,17-71-15,0-35-1,18-54 1,-18 72 0,-35 87-1,-18-17 1,-35 71-1,0-160 1,-17-246 0,-72 194-1,54 52 1,0 107 0,-18-18-1,-35-18 1,-159-158-1,-106 70 17,88 123-17,71 18 1,18 53 0,17 1-1,18-19 1,-18 0-1,53 1 1,1 35 0,69 35 15,1 0-15,17 0-1,-17-18 1,18 18-1,-1 0 17,0 0 15,-17 0-32,0 0 1,17 0-1,0 0 1,-52 0 0,-1 18-1,18-18 1,18 17-16,-18 1 31,36-18-15,-1 0-1,0 0 79,-52 17-94,-1 1 16,-88 17-1,-35 18 1,36-35 0,69 17-1,1-35 1,18 18 0,-36-18-1,-18 0 1,54 0-16,-18 0 15</inkml:trace>
  <inkml:trace contextRef="#ctx0" brushRef="#br0" timeOffset="129130.71">25912 3034 0,'0'0'0,"-177"18"31,89-1-15,-18 1-1,-17-1 1,17-17-1,-35 18 1,88-18 0,-18 0-1,1 0 1,34 0 0,1 0-1,-18 0 1,-70 0-1,-18 0 17,35 0-17,0 0 1,0 0 0,53 0-1,18 0 1,17 0 93,-17 0-109,0 0 16,17 0-16,-17 0 15,17 0 17,-17 0-17,-18-18 1,35 18 0,-17 0-1,0 0 1,-1 0-1,19 0 1,-1 0 78,1 0-79,-1 0-15,0 0 32,1 0-17,-1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18:56.13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11465 6967 0,'0'0'0,"-17"0"15,-1 0-15,0-17 16,1 17 0,-1 0-16,0 0 15,1-18-15,-1 18 47,-35 0-31,36-18-1,-36 18 1,35 0 0,0 0-1,1 0 1,-19 0 0,1 0-1,-18 0 1,18 0 15,17 18-15,1-18-1,-1 35 1,0-35-16,-70 53 16,0 18-1,53-36 1,17-35-1,18 18 1,-17-18 0,17 35-1,0-17 1,0 35 0,17 35-1,1-71 1,17 1 15,-17 0-15,17 17-1,0-17 1,18 17 0,35 35-1,1-34 1,16 34-1,-34-34 1,0-19 0,17-17-1,-18 0 1,-34 0 0,34-17-1,-17-1 16,-18 0-31,1 1 16,-1-19 0,18-17-1,-18 1 1,-17-19 0,-1-35-1,-17 18 1,0 35-1,0 0 1,-53-17 0,18 34-1,-18 1 1,18 17 0,0-35-1,-18 36 1,17-36 15,19 53-15,-1-18 15,-17 18-15,-53 0-1,0 0 1,17 0-1,18 0 1,35 0 109</inkml:trace>
  <inkml:trace contextRef="#ctx0" brushRef="#br0" timeOffset="1859.3">13194 6791 0,'-18'0'0,"1"0"31,-1 0-16,-35 0 1,-229 71 15,176-54-15,-35-17 0,53 18-1,-53-18 1,52 17-1,72-17 1,-1 0 0,18 36 15,0 17-15,0 0-1,0 35 1,0 0 15,0-35-15,18-18-1,-1 0 1,19 1 0,-1-19-16,-17 1 15,17 35-15,71 17 16,52 36-1,-16-35 1,-37-36 0,-52 0-1,-17-35 1,16 0 0,19 0-1,53 0 16,52 0-15,-88 0 0,-17 0-1,-36-17 1,-17-19 0,-18-16-1,17-54 1,-17 35-1,0 36 1,0-53 0,0 17-1,0 18 1,-35-17 0,35-1-1,-18 36 1,1 0 15,-1-18-15,0 17-1,-17-34 1,0 35 0,17 17-1,1 0 1,-19 1-1,19 17 1,-54-36 0,18 36-1,-70-17 1,105 17 0,0 0 15,1 0-31,-1 0 125</inkml:trace>
  <inkml:trace contextRef="#ctx0" brushRef="#br0" timeOffset="13405.37">10724 11042 0,'36'0'94,"-19"0"-79,1 0 17,17 0-17,36 0 1,123 18 0,-71-1-1,1-17 1,-71 0-16,70 18 15,-52-18 1,-1 17 0,-17-17-1,0 0 1,18 0 0,52 0-1,-17 0 1,53 0 15,-89 0-15,-52 0-1,0 0 1,34 0 0,19 0-1,35 0 1,35 0-1,35 0 1,-140 0 0,-1 0-1,0 0 1,-17 0 0,17 0-1,-17 0 32</inkml:trace>
  <inkml:trace contextRef="#ctx0" brushRef="#br0" timeOffset="18837.9">5503 9948 0,'36'0'125,"-19"0"-109,1 0 0,0 0-1,17 0 16,-18 0 32,1 0-47,-53 0 124</inkml:trace>
  <inkml:trace contextRef="#ctx0" brushRef="#br0" timeOffset="20297.66">5662 4498 0,'35'0'109,"18"0"-93,-17 0 0,34 0-1,71 0 16,-123 0-15,-1 0 0,1 0 31</inkml:trace>
  <inkml:trace contextRef="#ctx0" brushRef="#br0" timeOffset="26786.12">14146 3351 0,'36'36'62,"-19"-36"-46,1 17-16,0 19 16,-1-19-1,18 18 17,-17-35-17,0 0 16,-1 18-15,19-18 0,-1 0-1,-17 0 1,17 0 0,18-18-1,-18-17 1,18 0-1,0-53 1,-18 52 0,18-16-1,-35 34 1,-1-17 0,19-1-1,17-17 16,-18 18-15,0 0 0,-35 17-1,18 18 1,17-17 0,-35-1-1,18 18 1,-1 0 15</inkml:trace>
  <inkml:trace contextRef="#ctx0" brushRef="#br0" timeOffset="33081.81">18874 9472 0,'17'0'63,"1"0"-47,-18 18-16,18-18 15,-18 17-15,0 1 31,17 17 1,1-17-17,-18 35 1,17-53 0,1 0-1,0 0 16,17 0 1,-17 0-32,-1 0 15,1 0 1,0 0 0,17-35-1,18-18 1,0 0 15,-36-18-15,36 36-1,-35-18 1,-1 53 0,1-35-1,0 35 1,-1-18-1,-17 0 1,18 18 0</inkml:trace>
  <inkml:trace contextRef="#ctx0" brushRef="#br0" timeOffset="40622.25">22296 11818 0,'17'18'0,"-17"-1"16,18 19 0,-1-19-16,1 1 15,0 17-15,-18-17 16,17-18-16,1 0 16,0 53 15,17-36-31,-17-17 47,-18 18-32,17-18 17,1-18-17,-18 1 1,35-36-1,36-53 1,-18 71 0,-18-18-1,35-18 1,-52 54 0,35-36-1,-35 35 1,17-17 15,0 35-15</inkml:trace>
  <inkml:trace contextRef="#ctx0" brushRef="#br0" timeOffset="48611.32">16581 16810 0,'17'0'94,"1"0"-63,-1 0 0,19 0-15,52 0-1,-35 0-15,17 0 16,-17 0 0,0 0-1,-35 0 16,17 0-15,18 0 0,0 0-1,0-18 1,106 18 0,-89 0-1,-17 0 1,-35 0-1,17 0 1,0 0 0,71-35-1,0 35 1,35 0 0,-88 0-1,-18 0 16,-17 0-15,0 0 0,34 0-1,1 0 1,0 0 0,18 0-1,-1 0 1,-17 0-1,-17 0 1,122 0 0,54 0-1,53 0 1,-18 0 0,-142 0-1,-52 0 16,-17 0-15,-1 0 0,141 0-1,-52 35 1,-1-17 0,-17-1-1,-35-17 1,-18 0-1,35 0 1,70 0 0,1 0-1,141 0 1,-124 0 0,-52 18-1,-89-18 1,0 0 15,18 0-15,89 18-1,16-1 1,1-17 0,-36 18-1,-52-18 1,35 0-1,0 0 1,70 0 0,18 0-1,-35 0 1,-106 0 0,-36 0-1,36 0 16,18 0-15,35 0 0,0 0-1,-18 0 1,-71 0 0,19 0 30,-19 0-30,19 0 0,-19 0 15</inkml:trace>
  <inkml:trace contextRef="#ctx0" brushRef="#br0" timeOffset="57369.92">17974 4163 0,'0'17'47,"0"19"-32,0-19 17,0 1-32,0 17 15,0 53 1,0-35 0,0-88 155,0 0-155,0 0-16,18-1 16,-1-17-1,19 18 1,-36 0 0,35-18-1,-18 35 1,-17 1 15,0-1-15,0 0 31,18 18-32,0 0 79,-1 0-78,19 36-16,-19-1 15,54 18 1,-71 0-1,35-18 1,-17-17-16,-1-1 16,1 19-1,-18-19 95,0 1-110</inkml:trace>
  <inkml:trace contextRef="#ctx0" brushRef="#br0" timeOffset="58518.98">18045 4286 0,'17'-17'47,"1"17"-47,-1 0 15,1 0 17,0 0-1,-1 0 0,1 0-15,0 0-1,-1 0 1,1 0 0,0 0-1,17 0 16</inkml:trace>
  <inkml:trace contextRef="#ctx0" brushRef="#br0" timeOffset="61703.75">17657 16263 0,'-36'-35'47,"-70"-36"-47,53-70 16,-52-35-16,16-18 15,-69-406 16,175 18 1,1 458-32,53-317 15,-36 53 1,-35-106 0,-18 71-1,18 53 1,0 105-1,0 18 1,0 0 0,0-247-1,0 283 1,0 70-16,0-71 16,0-35-1,18 71 1,52-36 15,-34 53-15,-1-52-1,0-19 1,36 19 0,52-89-1,-35 141 1,-35 35-1,18 19 1,52-72 0,-70 54-1,18-1 1,17 36 0,-17-18-1,70-35 16,-71 53-15,36-36 0,0-17-1,-36 36 1,-17 16 0,18 19-1,17-36 1,-17 0-1,17-88 1,-18 88 0,-34 0-1,-1 54 1,0-19 0,1 0-1,16 18 1,-34-52 15,53-1-15,35-53-1,-71 89 1,0-1 0,-17 53-1,-1-17 1,-17 17-1,18-17 1,0 0 0,-1 0-1,19-54 1,-1 19 0,-18 52-1,-17-17 16,0 17-15,53-17 0,-35-18-1,0 18 1,17 0 0,-35 17-1,18 0 1,-18 1-1,17-1 1,1 0 0</inkml:trace>
  <inkml:trace contextRef="#ctx0" brushRef="#br0" timeOffset="63630.04">20055 16122 0,'18'0'16,"17"0"-16,159-53 31,265-353 1,-142 54-17,-70 69 1,53-175-1,-212 281 1,36-105-16,52-282 16,-35-195-1,-88-176 1,-53-141 0,0 388-1,0 247 16,-17 53-15,17-70 0,0-301-1,-106 195 1,-35 17 0,70 194-1,36 159 1,0 18-1,-18-36 1,-18-17 0,-35 0-1,53 105 1,36 71 0,17-53-1,0-35 1,-18-53 15,-17-17-15,17 87-1,1 36 1,-19-18 0,19-35-1,-1 35 1,-35-70-1,35-1 1,1 89 0,17 71-1,0-1 32,0 0-16,17 1-15,1-1 0,-18 0-1</inkml:trace>
  <inkml:trace contextRef="#ctx0" brushRef="#br0" timeOffset="84842.72">27764 13088 0,'17'0'31,"1"18"-31,-18-1 15,18-17 1,-18 18 0,17 0-1,1-1 1,-18 1 15,17 0-15,1-18-1,0 17 17,-1-17-17,19 0 1,-1 0 0,18-17-1,35-54 16,0 18-15,-53 18 0,36-1-1,-18 1 1,-35 18 0,35-1-1,-18 0 1,-18 18-1,107-35 1,-18 0 0,-18 35-1,-70 0 1,-1 0 15</inkml:trace>
  <inkml:trace contextRef="#ctx0" brushRef="#br0" timeOffset="86108.04">29422 15028 0,'0'18'0,"17"17"16,-17 18-16,18-35 15,0 17-15,-18 0 16,17-17-16,1 17 31,-1-17 0,19-18 1,-1 0-32,0-18 15,71-17 1,-35 0-1,-1-18 1,-17 0 0,18-18-1,-1 18 1,-17 0 0,0 36 15,-18-1-31,18 18 31,-35-17-15,0 17-1,-1 0 1</inkml:trace>
  <inkml:trace contextRef="#ctx0" brushRef="#br0" timeOffset="93140.16">30145 10019 0,'35'0'47,"71"0"-47,70 0 16,1-18-16,-19 18 16,372 0-1,-301-17 32,-211 17-31</inkml:trace>
  <inkml:trace contextRef="#ctx0" brushRef="#br0" timeOffset="94434.87">30515 9454 0,'-17'36'31,"-1"-1"-31,-17-17 16,17 17-16,-35 18 16,18 17-16,17-34 15,1 17-15,-19-36 16,-52 89 31,53-88-32,17 17 1,1-35 0,-1 0-1,0 18 1,1-1-1,-1-17 1,36 36 125,35 16-141,-36-16 15,36 52 1,-18-70 0,1 17-16,17 35 15,0-34 1,-36-1-1,18-35 1,-35 18 0,18-1-1,17 1 1,1-18 0,-19 35-1,71 18 1,-70-18 15,0-35-15</inkml:trace>
  <inkml:trace contextRef="#ctx0" brushRef="#br0" timeOffset="96096.22">30127 4216 0,'0'-18'15,"35"18"63,18 0-62,0 0 0,18 0-16,-1 0 15,-34 0 1,-19 0 0,1 0 46,0 0-46,17 0-16,-17 0 31,-1 0-31,36 0 16,0 0-1,-35 0 16,17 0-15</inkml:trace>
  <inkml:trace contextRef="#ctx0" brushRef="#br0" timeOffset="97177.95">30233 3739 0,'0'53'62,"0"0"-62,0-17 16,0 16-16,-18 72 31,-35 17 0,53-123-15,0-1 0,-35 19-1,0 17 1,0-1 0,17-34-16,0 0 15,1-18 1,70 0 156,-36 0-157,36 35-15,0-17 16,35 35 0,-70-36-1,0 1 173,-18-1-188,17-17 15,1 0-15,0 18 16</inkml:trace>
  <inkml:trace contextRef="#ctx0" brushRef="#br0" timeOffset="116528.71">19050 6967 0,'-18'0'47,"1"0"-31,-1 0-1,-17 0 1,0 0-1,17 0 1,0 0 0,-52 0-1,17 18 1,17 0 0,19 17-1,-54 0 16,54 18-15,17-18 0,0 18-1,0-17 1,0-19 0,0 18-16,35 1 15,-17-19 1,34 36-1,-34-35 1,88 17 0,-18-35-1,18 0 1,0 0 0,35 0 15,-123 0-31,-1-17 31,1 17-15,-1-53-1,-17 17 1,0-17 0,18 1-1,-18 16 1,0-17-1,0 36 1,0-1 0,-18 0-1,-34 18 1,-37 0 0,-34 0-1,-36 0 16,71 0-15,70 0 0</inkml:trace>
  <inkml:trace contextRef="#ctx0" brushRef="#br0" timeOffset="117664.97">20849 6879 0,'0'0'0,"-35"0"0,0 0 15,-71 0 1,53 0-16,18 0 16,-18 0-1,0 0-15,-18 18 16,-35 17 0,89 18 30,17-18-30,0 1 0,0-1-1,17 35 1,19-52 0,-19 35-1,54 17 1,-36-34-1,36 17 1,-18 0 0,-18-36-16,0 19 15,106-36 1,53-53 0,36 0 15,-19-18-31,-70 18 31,-70 53-15,-71-35-1,35 17 1,-35-17 0,18-18-1,-18-17 1,0-1-1,-53 0 1,18 54 0,17-1-1</inkml:trace>
  <inkml:trace contextRef="#ctx0" brushRef="#br0" timeOffset="118944.48">26758 6650 0,'0'0'0,"-35"17"16,0-17-16,17 0 15,-17 18-15,-1-18 16,36 18-16,-35-18 16,0 0-16,17 17 15,-17 1-15,0-18 16,-106 53 0,-36 0 30,142 0-30,0-36 0,-18 19-1,53-19 1,-18 19 0,18-19-16,0 71 15,0-35 1,71 18-1,-36-18 1,53 17 0,18 1-1,-18-53 1,0-18 0,1 0-1,52-53 16,-53 0-15,-18 35 0,19 0-1,-19-17 1,1-18 0,-36 18-1,-17-88 1,-18 52-1,0 53 1,-36-17 0,36 17-1,-53 18 1,-35-35 0</inkml:trace>
  <inkml:trace contextRef="#ctx0" brushRef="#br0" timeOffset="120378.65">28257 6809 0,'0'0'15,"-88"17"-15,53 1 0,-36 0 16,1-1-16,-36 18 16,71-17-16,-18 0 15,18-1-15,-71 36 31,-18 35 1,89-52-17,35-1 1,0-17 0,0 17-1,0 35 16,0-52-31,18 17 16,-1-17 0,1 17-1,17-35 1,18 18 0,0 17-1,194-17 1,-159-18-1,-35 0 1,0 0 0,18-35-1,34 35 1,-16-36 0,-1 19-1,-71 17 16,1-18-15,0 0 0,35-35-1,0 36 1,-36-1 0,-17 1-1,0-1 16,0-17-15,0-36 0,0 1-1,-35 34 1,17 19 0,-17 17-1,0-18 1,-1 18 15,1-35-15,18 35-1,-36-18 1,0 0 0,35 18-1,0 0 1,1 0-1,-19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21:03.02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5627 13776 0,'-18'18'16,"-17"-1"0,0 19-16,35-19 15,-36 1-15,19-18 16,17 17-16,-53 19 31,-71 70 0,71-71-15,18-18 0,-18 19-1,36-19 1,-1 1 0,-17 17-1,-1-17 16,36 17-15,-17-17 0,-1-1-1,18 1 1,-18-18-16,1 53 16,-18 0-1,17 0 1,-17 17-1,35-34 1,0-1 0,0 18-1,17 0 1,1 70 15,-18-87-15,0-1-1,0-18 17,0 1-17,-18 17 1,18 1 0,0-1-1,0-17 16,0-1-15,18 1 0,-18 17-1,0-17 1,18-1 0,-1 1-1,1 0 1,-1-1-1,19 1 1,52 0 0,-53 17-16,71 18 15,-35-18 1,-36-17 0,18-18-1,17 35 1,1-17-1,-18-18 1,17 17 0,54-17-1,17 0 1,-53 0 0,36 0-1,-54 0 16,-17 0-15,0 0 0,106-53-1,-53 0 1,35-17 0,-18 17-1,-52 18 1,-36-18-1,18-35 1,-18-18 0,-35 0-1,18-18 1,-18-87 15,0 52-31,0 53 31,17 18-15,1 17 0,-18-34-1,0-1 1,-53-18 0,-53 1-1,-52-1 1,105 71-1,0 1 1,17 34 0,-34-35-1,17 35 1,0 1 0,-123 17-1,-107 0 16,160 35-15,35 18 0,17-35-1,18-1 1,36 1 0,-1-1-1,0 19 1,-52 34-1,70-52 1,-53 52 0,-18-17-1,54 18 1,-1-36 15,18-17-31,0 0 47,0-1-31,0 1-1,0-1 32,0-52-16,0 0-15,18 0-16</inkml:trace>
  <inkml:trace contextRef="#ctx0" brushRef="#br0" timeOffset="2402.03">18080 14023 0,'-35'0'47,"17"0"-47,0 0 16,-17 0-16,-53 18 31,-177 105 0,212-52-15,0-19 0,36-34-1,-19 35-15,-16 0 31,-1 18-15,35-36 0,0 18-1,18 0 1,0-18 0,0 35-1,0-17 1,0 88-1,0-35 1,18 124 0,88-36-1,-18-53 1,18 0 0,53 0-1,-36-35 16,18 0-15,-70-71 0,-1 0-1,19-17 1,16-1 0,1-17-1,35 0 1,318-17-1,-124 17 1,0-53 0,-247-18-1,-70-17 1,-18-71 0,18 124-1,35-35 16,-36 17-15,1-18 0,-18-105-1,0-54 1,-18 54 0,18 53-1,0 52 1,0 18-1,0 0 1,-88-106 0,-71-70-1,-123-106 1,176 229 0,89 106 62,-1 0-63,0 0-15,-17 0 16,-53 0 0,17 0-1,1 0-15,-107 0 16,-34 0-1,-1 0 1,177 0 0,-1 0 15,19 0-15,-89 0-1,18 18 16,35-1-31,35-17 16,18 18 0,-35-18 15,0 18-15,-1-1-1,19 1 1</inkml:trace>
  <inkml:trace contextRef="#ctx0" brushRef="#br0" timeOffset="8050.42">27093 3739 0,'0'18'63,"0"17"-48,0 1-15,0 52 32,0 18-1,0-53-15,0-1-1,0-34 1,0 17-1,0 1 1,0 17 0,0-36-1,0 1-15,0 0 32,0-1 46,18 1-63,-18-1 1,0 1 0,0 17-1,0-17 1,0 0-1,0-1 17</inkml:trace>
  <inkml:trace contextRef="#ctx0" brushRef="#br0" timeOffset="9453.31">26811 4251 0,'0'0'0,"35"18"0,1 17 32,-19-17-17,19 17 32,-19 0-31,18-17-1,-17-1 1,0 1 0,-1 17-1,1-17 1,0 0-1,-18-1 1,17-17 0,1 0 31,-18 18-16,18-18-16,-1 0 1,1 17 0,17-17-1,-17 0 1,-1 18-16,19-18 31,-19 0-31,-17 18 16,18-1-1,0-17 17,-18-17 15,17 17-32,-17-18 16,0 0-15,18 1 0,-18-1 15,0 1-31,18 17 16,-18-18-1,70-53 1,-52 36-1,17 0 1,-17 0 0,17 35-1,-35-18 1,18 0 46</inkml:trace>
  <inkml:trace contextRef="#ctx0" brushRef="#br0" timeOffset="17338.62">23125 4533 0,'0'18'31,"0"-1"-31,0 19 31,0-19-15,17 36 15,-17-17-15,18-19-1,-18 18 1,0-17-16,0 0 16,0-1-1,0 1 1,0 0 0,0 17-1,0-17 16,0-1-15,0 1 109,17 0-109,1-1 15,0 1 0</inkml:trace>
  <inkml:trace contextRef="#ctx0" brushRef="#br0" timeOffset="18553.34">23072 4957 0,'0'0'0,"0"17"0,17-17 16,1 0 0,-18 18-1,35 17 16,-17-35-15,-18 18 0,0-1-16,17-17 15,1 18 1,-18 0 15,18-18 0,-1 0 63,1 0-78,0 0 31,17 0-32,-35-18 1,18-17-16,-1-1 16,1 1-16,17 0 31,-35 17-16,0 1 48</inkml:trace>
  <inkml:trace contextRef="#ctx0" brushRef="#br0" timeOffset="23644.16">23054 6350 0,'18'0'94,"-1"0"-94,1 0 46,0 0-14,-1 0-17,1 0 63,-1 0-62,1 0-16,0 0 31,-1 0-15,1 0 0,0 0-1,-1 0 1,1 0 15,0 0-15,-1 0 31,1 0-32,0 0 1,-1 0-1,1 0 1</inkml:trace>
  <inkml:trace contextRef="#ctx0" brushRef="#br0" timeOffset="25961.24">30198 6297 0,'17'0'156,"1"0"-140,0 0 15,-1 0 0,1 0 1,0 0-17,-1 0 1,1 0 31,0 0-16,-1 0 0,1 0 47,-1 0-46,1 0-1,0 0-16,-1 0 1,1 0 0,0 0-1,-1 0 1,1 0 0,0 0 15,-1 0 0,1 0-15,-18 18-1,17-18 17,1 0-17</inkml:trace>
  <inkml:trace contextRef="#ctx0" brushRef="#br0" timeOffset="32637.45">30551 4639 0,'17'0'156,"-17"18"-140,0 17-1,0-17 1,0-1 0,0 18 93,18 1-109,-1 17 16,-17 17-1,0-17 1</inkml:trace>
  <inkml:trace contextRef="#ctx0" brushRef="#br0" timeOffset="34103">30357 4939 0,'17'18'63,"1"-1"-48,-1 1 1,-17-1 0,36 19 15,-1-19-15,-35 1-1,18 0 1,-1-18-1,1 17 1,-18 1 15,18-18-31,-1 18 16,1-18 15,-1 0 16,1 0-31,0 0-1,-1 0 32,1 0-16,0 0-15,-18-18-16,17 18 16,1-18-1,0 18 110,-18-17-109,17-1 31,1 18 0,-18-35-32,0 17 1,17 18-16,1 0 31,-18-18-31,18 18 31,-18-17-15,0-1 0,17 18-1,1-17 1,-18-1 0</inkml:trace>
  <inkml:trace contextRef="#ctx0" brushRef="#br0" timeOffset="39127.86">22419 7779 0,'18'0'47,"17"0"-32,-17 0-15,34 0 16,19 0 0,88 0-1,776 17 32,-530-17-31,-140 0-1,-53 0 1,-54 0 0,19 0-1,70 0 1,194 0-1,229 0 1,-282 18 0,-88 17-1,-124-35 1,36 0 0,88 0 15,211-17-31,71-54 31,0 71-15,-17 0-1,-283 0-15,-35 0 16,-141 0 0,-71 0-1,18 0 1,18 0-1,-1 0 1,1 0 0,-1 0-1,-34 18 1,-19-18-16,19 0 16,16 0-1,54 0 16,0 0-15,35 0 0,0 0-1,0 0 1,-88 0 0,-17-18-1,52 0 1,18-17-1,-18 18 1,-35 17 0,-53-36 46,17-17-46,1 0-16,0-17 15,17-89 1,0 0 0,1-70-1,-1-36 1,-18 1 0,1-71-1,-18 35 1,0 71-1,18 35 1,-18 0 0,0 17-1,0 36 1,0-18 0,0 36-1,-18 17 16,0 35-15,-17 1 0,0 17-1,0-53 1,-18 0 0,-53-123-1,71 176 1,-1 18-1,-17 0 1,-17-1 0,-107-17-1,54 36 1,-18-1 0,-36 18-1,-69 0 16,34-18-15,0 18 0,36 0-1,-36 0 1,-123 0 0,88 0-1,-35 0 1,-89 0-1,54 0 1,-1 0 0,-17 0-1,71 0 1,-124 0 0,-194 0-1,-1 0 16,125 0-15,70 0 0,-106 0-1,53 0 1,88 0 0,159 0-1,0 0 1,-247 36-1,141 17 1,-53 17 0,-17-52-1,105-1 1,107 19 15,87-36-31,54 0 78,17 53 16,0 35-94,0 0 16,0-17-16,17 176 15,1 17 1,-1 1 0,1-18-1,-18-124 16,18-35-15,-18-52-16,0 16 16,0 72-1,0 17 1,-36 229 0,1-87-1,18 34 1,-19-70-1,36-53 1,-17-70 0,17-54-1,0 18 1,0-52 0,0-19 15,0 19-16,0 17 1,0-1 0,-18 19-1,18 0 1,0 17 0,0-18-1,0 1 1,18-71 124,17 0-124,-17 0-16,-1 0 16,71-35-1,1 17 1,-1 0 0,18 18-1,-36 0 1,-52 0-1,17-17 1,-17 17-16,52-18 16,-34 18-1,-1 0 1,0-18 0,18 18-1,0 0 16,-35 0-15,-1 0 0,1 0 15,-1 0 31,1 0-62,0 0 32,-18-17 77,0-1-93</inkml:trace>
  <inkml:trace contextRef="#ctx0" brushRef="#br0" timeOffset="42889.27">23001 9948 0,'18'18'47,"-1"0"-31,1-18-1,0 0 1,-1 0-1,301 0 17,-195 0-17,-35 0 1,-52-36 0,-19 36-16,36-17 31,0-1-16,53 0 1,-18 18 0,-17 0-1,-54 0 1,19-17 0,-19 17-1,19-18 1,69 18-1,-87 0 1,-36-18 140</inkml:trace>
  <inkml:trace contextRef="#ctx0" brushRef="#br0" timeOffset="45615.41">30956 9860 0,'18'0'141,"0"0"-110,-1 0-31,1-18 16,-1 18-1,1 0-15,0-17 31,-1 17-15,19 0 0,87-18 15,-17 18-15,-53 0-1,-36 0 1,1 0 109,0 0-110,-1 0 1,1 0 0,17 0-1,18 0 1,18 0 0,-54 0 15,1 0 250,0 0-234</inkml:trace>
  <inkml:trace contextRef="#ctx0" brushRef="#br0" timeOffset="55722.42">30339 10777 0,'0'18'0,"0"0"16,0 17-16,18 35 15,-18-17-15,0-17 16,0 17-16,0 52 31,35 54 1,-18-124-32,-17 54 15,18 16 1,-18 37-1,0 69 1,18-17 0,-1-17-1,-17-19 1,0 19 15,0 52-15,0-88-1,0-17 1,0-18 0,0 70-1,71 141 1,-18-70 0,17-53-1,-34-35 1,-1 106-1,-35-107 1,18-52 0,-18 35-1,0-17 1,0 35 15,0-1-31,-18 1 31,0 70-15,18-123 0,0-18-1,0 36 1,0-54 0,0 36-1,0-35 1,0-36-1,0-17 1,0-1 0,0 19-1,0-1 1,0 0 0,0-17-1,0 17 16,0-17 1,0-36 46,0 1-63,-35-19-15</inkml:trace>
  <inkml:trace contextRef="#ctx0" brushRef="#br0" timeOffset="56810.12">30409 16510 0,'53'18'47,"-17"17"-47,-36 0 16,35 18-16,-17-35 15,17 35-15,-18-18 16,1-17-16,17 52 31,36 36 0,-53-71-15,-1-35 140,1 0-140,-18-35-1,35-106 1,18-18 0,0 53-1,-18 71 1</inkml:trace>
  <inkml:trace contextRef="#ctx0" brushRef="#br0" timeOffset="58173.99">30339 10777 0,'0'0'0,"-35"36"0,-18 52 16,-36 18 0,-34-1 30,105-69-30,18-54 109,18-35-109,0 36-16,-1-72 15,19 19 1,-1-1 0,-18 36-1,1 17 16,0 1-15,17-36 0,18 18-1,0-18 1,-18 53 0,-17 0-1,-1 0 16,1 0-15,0 35-16,52 18 16,1 17-1,-18 19 1,17-1 0,-34-35-1,-19-18 16,-17-53 48</inkml:trace>
  <inkml:trace contextRef="#ctx0" brushRef="#br0" timeOffset="59522.21">32491 4904 0,'17'0'0,"19"0"15,-36-18-15,53 18 16,-18-53-16,-17 35 16,34 1-16,-34 17 15,70-71 16,1-52 1,-37 35-17,1-54 1,36-16 0,-72 87-1,-17 1 1,0 17-1,0 0 1,0-35 0,-17 17-1,-72-123 1,72 106 0,17 70-16,0-17 15,0 17 63,-18 18-62,18-17 0</inkml:trace>
  <inkml:trace contextRef="#ctx0" brushRef="#br0" timeOffset="60368.24">32702 3334 0,'0'0'15,"18"0"-15,0-18 0,-18 0 16,35 1-16,-17-1 16,-18 1-16,17 17 31,-17-18-16,53-17 17,-35 17-17,0 18 32,-1 0-31,1 0-1,-1 0 1,19 18 0,-1 17-1,18-17 1,-35-1 0,-1 1-1,18 17 1,1-35-1,-19 35 1,1-17 0,0 0-1,17-1 1,-17 1 0,17 17-1,0-35 1,-35 18-1,18-1 1,17 36 0</inkml:trace>
  <inkml:trace contextRef="#ctx0" brushRef="#br0" timeOffset="69217.13">27252 13917 0,'18'0'15,"-18"18"1,17-1-16,-17 19 16,0-1-1,0 18 1,0 88-1,0 18 17,0-71-17,0-70 1,0 17 0,-17-53 77,-1-52-77,18-54-16,-18 71 16,1-176-1,17 123 1,0 88-1,0-34 1,17 34 0,1 0-1,-18 1 32,18 17 31,-1 0-78,1 35 16,53 18 0,-1 35-1,-52-53 1,17 1-1,-17 34 1,17-17 0,0 0-1,0-18 1,-35-17 0,18-18 15,0 17-31,52 54 31,36 35-15,-18-36-1,-88-87 32,0-54-47,-17-52 16,-71-124-1</inkml:trace>
  <inkml:trace contextRef="#ctx0" brushRef="#br0" timeOffset="69887">27817 13617 0,'0'18'0,"0"17"16,0-17-16,0-1 16,0 1-16,0 0 15,0-1-15,0 1 16,0 17-16,0 71 31,0 18 0,0-107-15,0 18 0,0 1-1,17-1 1,1-17 0,-18 17-1,0-17 1,0-54 46</inkml:trace>
  <inkml:trace contextRef="#ctx0" brushRef="#br0" timeOffset="71258.35">28310 13617 0,'0'0'0,"0"53"16,0-35-16,0 17 16,0 89-1,0 34 17,18-52-17,-18-35 16,0 34-15,0-87 0,0-36 77,0-17-77,0 0-16,0-18 16,0 0-16,0-88 15,0 35 1,18 0 0,-18 18-1,0 0 16,0 70 1,0 1-17,17 34 48,-17 19-63,36-1 15,-19 53 1,19 0 0,-1-17-1,0-36 1,-35 0 0,0-17-16,18 0 15,17 35 16,0-18-15,-17 0 0,0-35-1,-18-35 48,0 17-48,0-17 1,0-36-16,0 18 16,17-17-1,1 17 1,-1 18 0,-17 17-1,0 0 16,0 1-15,0-1 31,0 0-31,0 1-16,0-1 15,0 1 1</inkml:trace>
  <inkml:trace contextRef="#ctx0" brushRef="#br0" timeOffset="76006.78">24271 10707 0,'-18'35'47,"18"36"-47,-17-18 16,17 17-16,-18 71 15,-52 459 1,52-194 0,18 70-1,0-18 16,0-193-31,0 70 16,71 71 0,-19 141-1,1-53 1,-53-159 0,-35-141-1,-53 0 1,-71 53-1,36-53 1,52-18 0,36-35-1,0 194 1,17-52 15,18-72-31,0-52 31,0-71-15,-18-52 0,18 34-1,0-17 1,0-18 0,0-17-1,0 0 16,0 17 1,0-18-32,0 19 15,0-19 17,36-17-17,140 36 16,124-19-15,211 54 0,-105-54-1,-106 36 1,-18-53 0,-53 0-1,71-35 1,-106 17-16,-17 18 15,211-17 1,-265-1-16,142-17 16,-54 35-1,142 0 1,-35 0 0,105 35-1,142-17 16,-160 17-15,-158-35 0,-141 0-16,53 0 15,17 0 1,1 0 0,17 0-1,-53 0 1,-124 0-1,1 0 17,35-35-17,88-36 1,-35 36 0,-18-36-1,18-87 16,-18-125-15,-17-175 0,52-54-1,1 212-15,-36 142 16,70-160 0,1-193-1,-88 52 1,-71-141-1,-88-88 1,-36 18 0,18 123-1,106 248 1,0 52 0,0-124 15,0 89-16,-17-71 1,-54 0 0,53 106-1,-17 71 1,35 70 0,-53-35-1,18 88 1,-36-53-1,1 36 1,-18 35 0,17 35-1,-70 0 17,-176 17-32,52 18 15,-17 18 16,-18-17-15,-194 69 0,247-34-1,-35-36 1,17 18 0,-52 18-1,-36-36 1,-70 18-1,52-35 1,36-1 0,-71 54-1,195-36 1,17 0 0,-106 18 15,-18 0-16,18 0 1,36-35 0,52-18-1,124 0 1,70 0 62,1 0-78,-1 0 16,-17 17-16,-18-17 15,-141 36 1,123-19 0,-70 19-1,106-36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22:24.0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9825 6579 0,'0'36'15,"0"87"-15,35 89 16,-17-71-16,52 106 15,-52-36-15,17 1 16,-35-18-16,0-17 16,0 17-16,-17 352 31,-36-16 0,53-266-15,0 1-1,0 70 1,17 18 0,-17 35-1,0-159 1,-17-70 0,17-89-1,-36 212 1,-17 36-1,53-36 1,0 18 0,0-88-1,18-54 1,-18-52 0,0-35-1,0-18 1,0 0-1,0-18 1,18 18 0,-18 17-1,0-34 1,0 17 0,0 17-1,0-35 16,0-17-15</inkml:trace>
  <inkml:trace contextRef="#ctx0" brushRef="#br0" timeOffset="806.06">9807 13529 0,'18'18'47,"-1"35"-32,-17-1-15,71 72 31,-18 17 1,-53-106-17,35 1 1,-35-19 0,18 1-1,-18 0 16,18-18 32,-1 0-32,1 0-15,-1-36-16,19 19 15,17-72-15,-18-16 16,0 16 0,-35 19-1</inkml:trace>
  <inkml:trace contextRef="#ctx0" brushRef="#br0" timeOffset="3320.39">7638 14270 0,'0'0'0,"0"35"0,0 0 15,0-17 1,0 35 0,0-18-16,0-17 15,0 17-15,0 18 16,0-18-16,0 1 15,0 17-15,-18 35 32,-17 35-1,35-88-15,0-17-1,-18 17 1,18-17-1,-18-18 64</inkml:trace>
  <inkml:trace contextRef="#ctx0" brushRef="#br0" timeOffset="4305.81">7444 14887 0,'0'35'31,"0"1"-15,0-1-16,17-17 16,-17-1-1,18 1-15,0 17 16,-18-17 0,35 88 30,-18-106-30,-17 35 0,0-17-1,18-36 126,17-17-125,1 17-16,17-17 31,17 0-16,-52 35 1,-1 0 0</inkml:trace>
  <inkml:trace contextRef="#ctx0" brushRef="#br0" timeOffset="10195.12">7885 4957 0,'0'17'78,"0"18"-78,0-17 16,0 0 0,0-1-1,-18-17 1,18 18 0,0 17 15,0-17 31,-18-18-46</inkml:trace>
  <inkml:trace contextRef="#ctx0" brushRef="#br0" timeOffset="14374.88">14376 14393 0,'17'18'31,"-17"0"-15,0-1-1,0 19 1,0-19-1,18 18-15,-18 71 32,0 18 15,0-89-32,0-17 1,0-1-16,0 1 15,0 0 1</inkml:trace>
  <inkml:trace contextRef="#ctx0" brushRef="#br0" timeOffset="15723.91">14305 14340 0,'0'53'31,"-18"-53"-31,18 18 16,0 0-16,0 17 15,-17-17 1,-1 17 0,1-18-1,-36 89 17,35-88-17,18-53 110,0-1-109,0-17-16,0 1 15,0 16 1,0 19 0,18 17-16,-1-36 15,-17 19 1,18 17 0,0-36 15,-1 19-16,-17-1 1,18 0 0,-1 1 15,1 17-31,0 0 47,-1 0-47,1 0 47,0 17-32,-1 1 1,1 0 0,0-18-1,-1 35 1,1-35-1,70 88 1,-35-35 0,-35-35-1,17 17 79,-35-17-78,18-1-16,-1-17 15,-17 18 1,18-18 0,-1 0-1,1 0 1</inkml:trace>
  <inkml:trace contextRef="#ctx0" brushRef="#br0" timeOffset="16876.08">20567 14146 0,'0'36'16,"0"-19"-1,0 19-15,0 16 16,0 1 0,0-35-16,0 35 15,0 0-15,0 53 32,-35-18-1,17-35-16</inkml:trace>
  <inkml:trace contextRef="#ctx0" brushRef="#br0" timeOffset="17606.22">20602 14217 0,'-17'35'31,"-19"0"-15,1-17-16,35 0 16,-53 17-16,35-17 15,1-1 1,17 1-16,0-53 125,0 17-125,17-17 15,-17 17-15,18-17 16,0 17 0,-1 1-1,-17-1 1,18 0 0,17-17-1,-17 0 1</inkml:trace>
  <inkml:trace contextRef="#ctx0" brushRef="#br0" timeOffset="17964.91">20585 14093 0,'17'0'31,"1"0"63,-18 18-78,17-18-16,-17 18 15,0 17-15,18 18 16,-18-18 0,18 0-1,-18-17 16,17 0-15</inkml:trace>
  <inkml:trace contextRef="#ctx0" brushRef="#br0" timeOffset="19448.3">27305 14429 0,'0'0'0,"0"53"15,0-18-15,18 18 16,-18 0-16,0 0 16,0-18-16,0-18 15,0 1-15</inkml:trace>
  <inkml:trace contextRef="#ctx0" brushRef="#br0" timeOffset="20647.41">27287 14376 0,'0'0'0,"-17"17"15,-19 19 1,19-19 0,-1 1 15,18 0 78,0-54-15,0 19-78,0-1-16,0 0 15,0 1 1,0-1-1,18 0 17,-1 1-17,1-1 1,0 18 62,17 0-62,-17 0-1,-18 18 1,17-1 0,1-17-1,0 36 1,17-1-1,-35-17 1,17 17 0,-17-17-1,18-18 1,0 0 15,-1 0-15</inkml:trace>
  <inkml:trace contextRef="#ctx0" brushRef="#br0" timeOffset="25273.39">13511 9790 0,'0'52'32,"0"19"-17,36 17-15,-36 0 16,0 195 15,0-125 0,0-122-15,0-19 0,-18-70 46,18 18-62,0-35 16,0 34-16,0-87 15,0-1 1,0 71 0,0-17-1,0-18 16,18 70-15,-18-17 0,0 17-1,17 18 79,19 0-94,-1 53 16,-18-18-16,72 71 15,17 18 1,-18-19 0,18-34-1,-71-18 16,-18-53-15,1 0 93,0-71-93,-18-52-16</inkml:trace>
  <inkml:trace contextRef="#ctx0" brushRef="#br0" timeOffset="26119.29">14129 9666 0,'0'35'16,"0"18"0,0-17-16,-36 193 31,19 0 0,17-176-15,0-18-1,0 1 1,0-19 0</inkml:trace>
  <inkml:trace contextRef="#ctx0" brushRef="#br0" timeOffset="27603.03">14817 9878 0,'0'0'0,"-18"53"0,18 17 16,-18 1-16,1 17 16,-1-35-16,18-18 15,0 0-15,0 1 16,0-19-16,-18 1 15,18 0-15,-17-1 16,17-34 47,0-19-48,-18 1-15,18-88 31,0-18-15,0 35 0,0 88-16,0 0 15,18-17 1,-18 17 15,17 18 0,1 0-15,0 0 0,-1 0 15,1 0-15,0 0-16,17 18 31,35 53-16,1-18 1,17 17 0,-70-70-1,0 35 1,-1-17 0,1-18-1,-1 18 1,-17-1-16,18 1 15,0-18 1,-18-35 125,0-53-141,0-1 15,0 1 1,0-18 0,0 18-1,0 70 1,0 1-1,0-1 1</inkml:trace>
  <inkml:trace contextRef="#ctx0" brushRef="#br0" timeOffset="32603.09">14376 5309 0,'0'-17'109,"0"-1"-93,0-35-16,0 35 15,0-34-15,0 34 16,0 0 0,0 1-16,0-1 15</inkml:trace>
  <inkml:trace contextRef="#ctx0" brushRef="#br0" timeOffset="33684.8">14270 4957 0,'0'-18'16,"-18"18"-16,18 18 16,-35 34-1,-18 37 17,35-72-17,1 1 16,17 0-15,0-54 62,0 19-78,0-19 16,35 19-16,-17-19 15,-18 19 1,35-1 0,-17-35-1,-1 36 1,1-19 0,-1 36 15,-17-17-16,18 17 1,0-18 0,-1 18-1,1 0 1,0 0 0,-1 0-1,1 18 1,35-1-1,-18 1 1,-17 0-16,-1-18 16,19 17-1,-36 1 1,35 0 0,-17-18 30</inkml:trace>
  <inkml:trace contextRef="#ctx0" brushRef="#br0" timeOffset="41508.33">20620 9948 0,'0'18'328,"0"35"-312,0 0-1,0 17-15,0-52 0,0 53 16,0-36 0,0 0-16,0 0 15,0-88 173,0-17-173,0 35-15,0-106 16,0 105 0,0 1 15,17 35-31,-17-18 31,0 1-31,18-19 31,-18 19-31,0-19 16,18 19 0,-1 17 30,-17-18-30,18 18 15,0 0-15,-1 0-16,36 88 16,0-17-1,-35 0 16,35-36-15,-36 18 0,1-53-1,0 0 32,-1 0 0,1 0-47,0-36 16,-1-16-1,18-37 1,-35 1 0,0 0 15,0 70-16,0 1 1,0-1 78</inkml:trace>
  <inkml:trace contextRef="#ctx0" brushRef="#br0" timeOffset="42573.28">21308 9790 0,'17'35'47,"-17"18"-32,0-18-15,18 0 16,0 18 0,17 35-1,-35-70 1,18 0-1,-18-36 48,0-70-47,0 35-16,0 0 15,0 18 1,0-1-1,0 19 17,0-1-17,35 1 1,-17 17 0,-18-18-1,35 36 32,0-18-47,-17 52 16,17-16-1,18-1 1,-53 0 0,35-17-1,-17-18 48,-18-18-63,0-35 15,17-52 1,1-1 0,-18 35-1,0 54 1</inkml:trace>
  <inkml:trace contextRef="#ctx0" brushRef="#br0" timeOffset="44852.68">20990 4780 0,'0'35'125,"0"18"-110,0-17 1,0-19-16,0 19 16,0-19-16,18 1 31,-18-1-15,0 72 15,18-54-16,-18 18 1,0-36 0,0 1-1</inkml:trace>
  <inkml:trace contextRef="#ctx0" brushRef="#br0" timeOffset="46511.02">21026 4762 0,'0'36'15,"0"-19"251,-18 1-266,0-18 16,18 18 15,0-1-16,-17-17 1,17 18-16,-18-18 16,-17 35 156,17 1-157,0-19-15,1 18 16,-1 1-1,18-72 79,0 19-94,0-1 16,0 1-1,53-54 1,-53 53 0,35-17-1,-17 35 1,-18-18 0,18 18-1,-1-17 1,1 17-1,0 0 95,34 53-110,-16-18 15,52 36 1,-18-36 0,-34 18-1,-1-36 1,0 1 0,-17 17-1</inkml:trace>
  <inkml:trace contextRef="#ctx0" brushRef="#br0" timeOffset="47549.14">27587 4463 0,'0'0'0,"0"35"15,0 18-15,0 0 16,0-18-16,0 0 15,0-17-15,0 0 16</inkml:trace>
  <inkml:trace contextRef="#ctx0" brushRef="#br0" timeOffset="48163.54">27552 4480 0,'-35'18'16,"-1"52"0,1-17-16,0-17 15,0 17-15,17-36 31,0-17-15,18 18 15,0-53 79,0-18-95,18 35-15</inkml:trace>
  <inkml:trace contextRef="#ctx0" brushRef="#br0" timeOffset="48652.39">27570 4357 0,'0'0'0,"17"0"0,1-35 15,-1 17 1,1 0 0,17 54 124,1-1-140,-1-18 16,-17 36-1,35 36 1,-36-54 0,18 53-1,1-53 17,-36-17-32</inkml:trace>
  <inkml:trace contextRef="#ctx0" brushRef="#br0" timeOffset="49615.04">27675 4286 0,'-17'0'78,"-1"36"-78,18-19 16,-18 1 0,1-1 15,-1 1 16,1 0-32,-1-18 17,0 17-17,18 1 1,-35 0 0,17-1-1,18 1-15,-53 17 16,36-17-1</inkml:trace>
  <inkml:trace contextRef="#ctx0" brushRef="#br0" timeOffset="50989.05">27587 4568 0,'18'36'47,"-18"-1"-47,17-17 15,1-1-15,0 19 16,-18-19-16,17 54 31,-17-36 1,0-17 14,0 17-46,0-17 16,0-1 0,0 19 46,0-19-62,0 18 16</inkml:trace>
  <inkml:trace contextRef="#ctx0" brushRef="#br0" timeOffset="57414.64">26970 9984 0,'-18'17'31,"18"1"-15,-17 17-16,17 18 15,-18 0-15,-17 0 16,17 17-16,-17 1 15,17 0-15,-17 52 32,-18-52-1,53-54-15,0-70 15,18-35-16,17-18 1,-18 36 0,1 17-1,-18 0 1,18 35-16,-1-17 16,1-18-1,17-17 16,18-1-15,-35 18 0,17 18-1,-17 17 1,35 53 31,-36 1-32,19-1-15,-19 18 16,19 0 0,-19-36-1,1 19 1,17 17 0,-17-36 15,17 36-16</inkml:trace>
  <inkml:trace contextRef="#ctx0" brushRef="#br0" timeOffset="58100.5">27411 9754 0,'0'0'0,"-18"18"16,18 0 0,-17 34-1,-1 125 16,18-107-15,0-52 0,0 0-1,-18-1 48</inkml:trace>
  <inkml:trace contextRef="#ctx0" brushRef="#br0" timeOffset="59364.05">27675 9807 0,'0'53'47,"0"-18"-47,0 1 16,0 17-16,0 17 16,0-17-16,0 35 15,18 18 16,-18-53 1,0-71-1,0-35-15,0-17-1,0 17-15,0-35 16,0 35-1,18 0 1,-1 0 0,1 18-1,0-1 1,-18 19 0,0-18-1,17-1 16,1 36 48,0 53-79,-1 0 15,18 18-15,1-1 16,52 18-1,-35-52 1,-53-19 0,0 1-1,0-36 63,0 1-62,0-1 0,17 0-16,-17-34 15,53-160 1,-53 141 0,18 1-1,-18 34 1,0 19-1</inkml:trace>
  <inkml:trace contextRef="#ctx0" brushRef="#br0" timeOffset="80432.72">27887 4657 0,'-18'0'16,"1"0"31,-1 0-32,1 0 1,-1 0 0,0 0-1,1 0 1,-1 0-16,0 0 16,-35 0-1,-123 17 16,141-17-15,-1 0 0,1 0-1,0 0 1,0 0 0,-1 0-1,-52 36 1,-18-1-1,-17-18 1,35 19 0,52-19-1,1-17 1,17 0 15,-34 18-15,16 0 15,-17 17-15,0-35-1,1 35 1,-1 18 0,0-35-1,17 17 1,19 0-1,-36 18 1,35-17-16,-17 16 16,-18 19-1,0-18 1,18 17 0,0 1-1,17 0 16,0-1-15,-17 1 0,17-18-1,1 17 1,17-35 0,0 18-1,0 71 1,0-54-1,0-17 1,0 36 0,0-19-1,35 54 1,36 17 0,-19-18 15,1 36-16,0 17 1,18-35 0,35 0-1,-18-17 1,18-1 0,-71-70-1,0-17 1,1-1-1,16 0 1,1 0 0,71 36-1,-54-36 1,1 1 0,0-36 15,-19 0-31,54 0 15,0 0 1,35 0 0,-53 0-1,1 0 1,-19-36 0,1 1-1,-18-18 1,35 18-1,-53 17 1,36 1 0,-18-36-1,-1 17 1,37-69 0,-19 16 15,-17 36-16,-35 18 1,-1-35 0,1 34-16,17-70 15,-17 1 1,17-54 0,1-35-1,-1 0 1,0 35-1,-17 36 1,-1-71 15,-17 123-31,0-176 16,0 88 0,0 1-1,-17 69 16,-1 1-15,0 0 0,-17 0-1,18 0 1,-36 17 0,0 18 15,0 35-16,-53-34 1,18-19 0,-36 36-1,71 17 1,36 18 0,-19 0-1,19 0 1,-36 0-1,0 0 1,18 0 0,17 0-1,-17 0 1,17 0 171,1 0-124</inkml:trace>
  <inkml:trace contextRef="#ctx0" brushRef="#br0" timeOffset="95124.51">22948 1164 0,'35'-70'110,"-35"52"-110,18-35 15,0 18-15,-1-1 16,-17 19-16,0-18 16,18 17-16,-18 0 15,18 1 1,-1-36 31,-17 0-32,0 35 1,18 1 0,-18-1-1,-35 88 63,35-17-78,0 18 16,-18-18-16,18 53 16,-18-18-1,18-18 1,0-17 0,0 0-1,0 0 16,0-18-15,0 18 0,0 0-1,0 53 1,0-71 0,-17-17-1,-1 35 1,0-35-1,1 17 1,17-17 0,0-71 31,-18 35-47,18-35 15,0 18 16,0-1-15,18-16 0,35-1-1,-18 17 1,36 1 0,-54 0-1,18 17 1,-35 1-1,36 17 1,-19 0 0,19 0 15,-19 17-15,-17 1-1,18-1 1,0 1-1,-18 0 1,0-1 0,17 19-1,-17-19 1,18 19 0,-18-1-1,0 18 1,0 0-1,0-36-15,18 1 16,-18 35 0,17-53 31,1 0-32,35 18 1,70-1-1,-88 1-15</inkml:trace>
  <inkml:trace contextRef="#ctx0" brushRef="#br0" timeOffset="96608.16">23689 1464 0,'0'18'0,"0"-1"16,18 1 0,-1 0-16,1-18 15,-18 35-15,18-18 16,-1-17-1,18 18 1,89-18 15,-106 0-15,17-18 0,-17-17-1,-18-18 1,0 0-1,0 18 1,0 17 0,0-17-1,0 18-15,-36-19 16,19 19 0,-1 17 30,-17 0-30,17 0 0,-35 0-1,0 17 1,18 19-16,-36 16 16,-17-16-1,53 34 1,17-52-1,18 35 1,0-36 0,0 19-1,0 17 1,0 17 0,0-17 15,0-35-16,18-18 1,0 35 0,34-35-1,-16 0 1,-1 0 0,71 0-1,0 0 1,17 0-1,-70 0-15,0 0 16</inkml:trace>
  <inkml:trace contextRef="#ctx0" brushRef="#br0" timeOffset="97939.9">25030 1182 0,'0'0'0,"0"17"0,0 1 0,0 0 16,0 52-1,17 36 32,1 18-31,-18-89-1,0 18 1,17 0 0,-17-36-1,18-17 16,-18 18-15,18-18 47,-18-18-48,17 18-15,1-17 16,-18-1-1,18-17 1,-1 17 0,19-35-1,-1 0 1,0 0 0,0 18-1,-17 0 1,17 17-1,-17 1 1,-18-1 0,0 0-1,0 54 110,18-19-125,17 18 16,53 54 0,-53-54-1,18 35 1,-53-34-1,18 17 1,-18-18 0,0-17-1,0 17 1,-18-35-16,1 18 16,-19-1 15,1 1-16,0-18 1,0 0 0,-1-53-1,36-35 1,-17 52-16</inkml:trace>
  <inkml:trace contextRef="#ctx0" brushRef="#br0" timeOffset="98823.38">25065 723 0,'0'18'16,"17"-1"-16,-17 1 15,18-18-15,0 0 16,-1 0 0,1 0-16,0-18 31,-18-52 0,0 17-15,-18 53-1,0-35 1,-17 17 0,-35 18 15,34 0-16,-17 0 1,-17 18 0,-18-1-1,88 1 1,-18-18 0,18 35-1,0-17-15,0 35 16,35 0-1,18-18 1,-18-17 0,-17-18-1,17 0 1</inkml:trace>
  <inkml:trace contextRef="#ctx0" brushRef="#br0" timeOffset="103990.34">26300 1041 0,'0'17'16,"0"19"-16,0 17 16,0-1-16,0 1 15,0 0-15,0 35 16,0-17-16,17 70 31,1 53 0,-1-141-15,19-18 0,-19-35-16,1 0 31,0 0-16</inkml:trace>
  <inkml:trace contextRef="#ctx0" brushRef="#br0" timeOffset="104529.22">26264 1482 0,'36'0'16,"16"0"-16,-34 0 16,53 0-16,-54 0 15,1 0 1,0 0 15,-1 0 0</inkml:trace>
  <inkml:trace contextRef="#ctx0" brushRef="#br0" timeOffset="105507.73">26723 1535 0,'0'0'0,"-18"52"31,18-34-31,0 0 16,0-1-16,0 1 15,18 35 1,35-18 15,-36-35 0,1 0-15,17-17 0,-17-36-1,0 0 1,-1 0 0,-17 0-1,0 18 1,0 17-1,0 0 17,0 36 46,0 0-78,0 35 15,0-18 1,18 71 0,35-36-1,-18-34 1,-17-36 0,17 0-1,0 0 1,-17 0-1,0 0-15,-1-53 16</inkml:trace>
  <inkml:trace contextRef="#ctx0" brushRef="#br0" timeOffset="105924">27182 1341 0,'0'0'0,"0"17"15,0 1-15,0-1 16,17 54 0,-17 70-1,0-106 1,0 18 0,0-17-1,18-19 16,-1-17-15,-17 18 0,18-18-1</inkml:trace>
  <inkml:trace contextRef="#ctx0" brushRef="#br0" timeOffset="106500.68">27376 1446 0,'-18'36'63,"0"-19"-63,-17 19 16,17 34-1,-17-52 1,0 17-16,35-17 15,17-1 64,-17 1-64,36-18-15,-19 0 16,1 0-1,0 0 1,-1 18 0,36-18-1,0 0 1,-35 0 15</inkml:trace>
  <inkml:trace contextRef="#ctx0" brushRef="#br0" timeOffset="107014.29">27622 1605 0,'0'0'0,"0"18"110,0-1-95,18 19 1,-18-19 0,0 1 15,18 0-16,-18-36 17</inkml:trace>
  <inkml:trace contextRef="#ctx0" brushRef="#br0" timeOffset="107646.71">27658 1341 0,'0'17'16,"0"1"-1,53-1 17,-18-17-17,-35-17 17,0-36-1,0 35-16,-35-17 1,-1 35 0,1 0-1,17 0 1,1 18 0,-1-1 15,18 1-16,0 0 17</inkml:trace>
  <inkml:trace contextRef="#ctx0" brushRef="#br0" timeOffset="108654.87">28028 1535 0,'0'17'16,"0"1"-16,18 17 15,-18 36-15,0-54 16,17 36-16,-17-17 16,18-1-1,-18-18 1,0-52 31,0 18-32,0-36 1,18-18 0,17 18-1,0 0 1,-17 36-16,17-1 16,-17 18 15,-1 0-16,-17 18 1,0-1 0,36 36-1,-1 0 1,-17 0 0,-18-35 15,0-1-31,17-17 31,1 0 0</inkml:trace>
  <inkml:trace contextRef="#ctx0" brushRef="#br0" timeOffset="109456.37">28522 1587 0,'-18'0'32,"1"0"-17,-1 36-15,-17-36 16,35 35-16,-18-35 15,18 35 1,0-17 0,71 35 15,-54-53-15,19 0-1,-19 0 16,36-106-15,-17 71 0,-19 35-1,-17 17 63,0 19-78,0 17 16,0 52 0,0 37-1,0-19 1,-17 36 0,-19-106 15,19-36-16,-19-17 1,19-17 0,-19 17-1,1-36 1,-18 1 0,36 0-16</inkml:trace>
  <inkml:trace contextRef="#ctx0" brushRef="#br0" timeOffset="110372.9">29439 1605 0,'-123'0'15,"52"35"1,1-35-16,52 18 16,18 0-16,-18-1 31,36 19 0,-18-1-15,71 0-1,-36-35 1,-17 0-16,17 0 16,0-35 15,53-36-16,-52 1 1,-19 52 0,-17 0-1,0 1 1,0 34 62,0 19-78,0-1 16,0 18-16,18 18 15,-1-54 1,19 18 0,52-35 15,-35 0-31,17 0 15,-34-52-15</inkml:trace>
  <inkml:trace contextRef="#ctx0" brushRef="#br0" timeOffset="111223.85">30145 1252 0,'53'124'31,"-18"-18"-31,-17-36 0,35 36 16,-36-71-16,-17 36 16,18-1-16,-18 1 15,0-18 1,0-35 31,0-71-32,0 17 1,18-52 0,34 18-1,37 17 1,-19 53 0,-52 0-16,17 0 15,-17 0 1,-1 0 31,-17 35-47,0-17 15,18 52 1,-18-17 0,-35 35 15,-36-70-16,18 17 1,18-17 0,17-18-1,-17 0 1,0 0 0,-18 0-1,35-106 1</inkml:trace>
  <inkml:trace contextRef="#ctx0" brushRef="#br0" timeOffset="111889.74">30868 1764 0,'-18'18'0,"1"-18"15,17 17 1,-36 54 15,36-18-31,18-18 47,0-35-47,35 0 31,-18-18-15,-17-17-1,-1 0 1,-17-1 0,0 1-1,0 0 17,-17 35-1,-1 0 0,0 0-15</inkml:trace>
  <inkml:trace contextRef="#ctx0" brushRef="#br0" timeOffset="112523.07">30992 1552 0,'0'18'15,"0"17"-15,0 0 16,17 18-16,18 18 15,-17-18-15,0 0 16,17-18-16,-17 71 31,52 35 1,-52-141-1,-18-18-16,0-35-15,0 0 16,0-17-16</inkml:trace>
  <inkml:trace contextRef="#ctx0" brushRef="#br0" timeOffset="112875.42">31203 1499 0,'0'0'0,"0"18"0,18 88 16,-1 0-1,1 17 1,0-52 0,-1-1-1,1-52 1,0-1 0,-36-17 30,0 0-30</inkml:trace>
  <inkml:trace contextRef="#ctx0" brushRef="#br0" timeOffset="113239.83">31274 1905 0,'0'0'0,"53"0"0,52 0 31,-69 0-15,-19-18 0,-17-17-1,18-18 1,-18-88 0,0-18-1,0 71 1,0 53-16</inkml:trace>
  <inkml:trace contextRef="#ctx0" brushRef="#br0" timeOffset="113756.31">31503 1376 0,'0'53'78,"-18"17"-78,-17 71 31,35-17-15,0 17 0,35-106-1,-17 1 1,17-1 0,-17-18-1,17-17 1,1-35-1,-19 0 1,1-36 0,-18 36-1,0 17 17,0 54 14,-18-1-30,18 36 0,0-54-1,0 36 1,35-53 0,71 18-1,53-18 1,-53 0-1,-71 0 1</inkml:trace>
  <inkml:trace contextRef="#ctx0" brushRef="#br0" timeOffset="114957.29">32420 1782 0,'-17'0'31,"-19"70"-15,1 36 30,35-88-30,18-18 0,17 0-1,106 0 1,-70-18 0,-71-35-1,-18-35 1,-35 35-1,53 18 126,0-1-125,0-52-1,18-18 1,-18 53 0,0 89 62,0 52-78,0 0 15,0 36-15,17 70 16,19-36 0,-1-87-1,-17-54 16,-1-17-15,1-17 0,-18-1-1,17-52 1,-17-36 0,0 0-1,0 71 1,-17 35 31,-1 0-32,53 0 48,71 0-48,53 0-15,-18 0 16,0 0 0,-17 0-1,-124 17 17,-18-17-32</inkml:trace>
  <inkml:trace contextRef="#ctx0" brushRef="#br0" timeOffset="115809.61">32279 2875 0,'0'-18'47,"88"18"-31,1 0-16,34 0 15,142 0 1,-89 0 15,-123 0 0,-35 0-15,-1 0-16,1 0 78,-1 0-47,-52 0 16,-18 0-31,-35 0-16</inkml:trace>
  <inkml:trace contextRef="#ctx0" brushRef="#br0" timeOffset="117640.34">32844 2417 0,'0'-18'47,"0"0"-32,0 1 17,0-1-17,0 0 1,17-17 15,1 35-15,17 0-1,0 0 17,1 18-32,-19 35 15,1-18 1,-18-17 0,0 17-1,0-18 16,0 19-15,-18-19 0,1 1-1,-1-18-15,18 18 16,-70 17 0,17 0-1,-18-17 1,89-1 46,-1 1-46,1-18 0,17 0-16,36 0 31,-36 0-31,-17 0 15,-1 0 1</inkml:trace>
  <inkml:trace contextRef="#ctx0" brushRef="#br0" timeOffset="119154.1">32879 2840 0,'0'0'15,"-18"17"-15,18 19 0,0-19 16,0 1-1,0 0 1,36 17 15,-36-17-31,52-1 32,-34-17-17,0-17 1,-18-1-1,0-17 1,0-18 0,0 0-1,0 0 1,-18 53 31,-17 18-32,0 34 1,-18-16 0,17 17-1,19-18 1,17-17 0,0-1-1,0 1 1,0 0-16,35-1 15,0-17 1,18 0 0,-53-17-1,0-1 1,0 0 0,-17 1 77,17-1-77,0 0 0,0 1 15,0-1 0,0 0 0,0 1-15,0-1 0,0 0-1,0 1-15,17 17 31</inkml:trace>
  <inkml:trace contextRef="#ctx0" brushRef="#br0" timeOffset="125125.8">32861 2293 0,'-17'-18'31,"-1"18"-15,0 0 15,1 0-31,-1 0 16,-35 36-1,-176 70 17,194-54-1,-18-34-16,17 53 1,1-18 0,17-1-1,-17 1 1,18-17 0,17-19-1,0 19-15,0-19 16,0 36-1,0 18 1,0-18 0,0 0-1,0 17 1,35 18 0,-18-35 15,54 35-16,88 1 1,-89-37 0,-17-34-1,0-18 1,18 0 0,17 0-1,35 0 1,-34 0-1,34-35 1,-70 35 0,-18 0-1,-17-18 1,17 1 0,53-125 30,-35 37-30,-17 16 0,-19 37-16,1 16 15,-18-34 1,0-1 0,0-17-1,-18 17 1,-35-52-1,0-1 1,0 1 0,0 52-1,18 36 1,0 17 0,0-17 15,17 35-16,-35-53 1,0 36 0,-35-19-1,70 36 32,-35 0-31,18 0-1,-18 0 1,-17 36 0,17-19-1,17 19 1,1-19 0,18-17 15,17 18 63,0-1-79,0 1 1,-18-18-16,0 18 15,18-1 17,-17-17-32</inkml:trace>
  <inkml:trace contextRef="#ctx0" brushRef="#br0" timeOffset="137627.63">33002 2963 0,'-17'0'78,"-1"0"-78,-17 18 16,17 0-16,-17 17 31,35-17 0,-18-1-15,1 1 0,-1-1-1,36-34 126,17-18-125,-17-1 15,-1 1-16,1-18 1,-1 35-16,-17-17 16,18 17-1,-18 36 79,0 0-78,-18-18-1</inkml:trace>
  <inkml:trace contextRef="#ctx0" brushRef="#br0" timeOffset="144121.71">32473 2240 0,'18'0'109,"-1"0"-109,1 0 16,0 0-16,52 0 31,-17 0 0,-35 0-15</inkml:trace>
  <inkml:trace contextRef="#ctx0" brushRef="#br0" timeOffset="144756.34">30815 2487 0,'18'0'16,"-1"0"0,36 0-16,0-18 15,35 18-15,-17 0 16,35 0-16,-18 0 15,-17 0-15,87 0 32,-105-17-1,-17-1-15,-1 18-1,0-17 1,-17-1-1</inkml:trace>
  <inkml:trace contextRef="#ctx0" brushRef="#br0" timeOffset="145643.31">29298 2364 0,'0'0'0,"18"0"16,17 0-16,-17 0 15,-1 0-15,19 0 16,-19 0-16,36 0 16,-18 0-16,-17 17 15,0-17 32,-1 0-47,19 0 31,17 0-15,0-35-16</inkml:trace>
  <inkml:trace contextRef="#ctx0" brushRef="#br0" timeOffset="146240.21">27975 2381 0,'0'0'0,"36"0"16,16 0-1,-16 0-15,52 0 16,18 0-16,-18 0 16,-35 0-16,0 0 15,0 0-15,-36 0 16,19 0-16,-19 0 31,-17-17 0</inkml:trace>
  <inkml:trace contextRef="#ctx0" brushRef="#br0" timeOffset="146942.84">25753 2328 0,'53'0'16,"17"-17"-16,1 17 15,-36-18-15,89 0 16,-36 1-16,-18-1 15,1 18-15,-18-18 16,-36 1 0,1 17-1</inkml:trace>
  <inkml:trace contextRef="#ctx0" brushRef="#br0" timeOffset="147641.47">24289 2258 0,'53'0'79,"0"17"-64,35-17-15,88 0 31,1 0-15</inkml:trace>
  <inkml:trace contextRef="#ctx0" brushRef="#br0" timeOffset="171030.59">23230 10001 0,'36'0'109,"-1"0"-93,-17 0-16,52 0 15,71 0 17,-88 0-17,-18 0 16,1 0-15,-19 0 0,36 0-1,-17 0 1,52 0 0,-18 0-1,-52 0 1,35 0-1,-18 0 1,0 0 0,1 0-1,-1 0 1,36 18 0,-54 0-1,18-18 1,-17 0-1,0 0 1,-1 0 0,19 0-1,17 0 1,-18 0 0,-18 0-1,1 0 16,0 0-31,35 17 16,-36-17 0,1 0 62,0 0-63,-1 0 1,1 0 0,0 0 15,17 0-15,-18 0-1,19 0 1,17 0-1,-18 0 1</inkml:trace>
  <inkml:trace contextRef="#ctx0" brushRef="#br0" timeOffset="172847.25">24553 9525 0,'36'35'79,"-36"-17"-79,35 17 31,-17-17-16,34 52 17,-34-34-17,0-1 1,-1-17 0,1 17-1,0 0 16,-1-35-15,-17 35 0,18-17-1,0 0 1,-1-1 0,1 19-1,-1-36 1,1 53-1,35-18 1,-53 0 0,35-17-1,-17-1 1,-18 1 0,0 0 93,0-1-109,-18-17 16,1 36-1,-1-19-15,-17 1 16,-18 35-1,18-36-15,-36 36 16,0 0 0,-17 0-1,88-35 17,0-1-32,-17-17 31,-1 18-16,-53 0 17,54-1-17</inkml:trace>
  <inkml:trace contextRef="#ctx0" brushRef="#br0" timeOffset="174257.07">16651 10072 0,'18'0'47,"-1"0"-16,1 0-15,17 0 0,-17 0-1,17 0 1,53 0-1,-35 0 1,36 0 0,-19 0-1,-35 0 1,1 0 0,34 17-1,36-17 1,88 0-1,-53 0 1</inkml:trace>
  <inkml:trace contextRef="#ctx0" brushRef="#br0" timeOffset="174507.81">18062 10107 0,'0'0'0,"35"0"16,1 0-1,-19 0-15</inkml:trace>
  <inkml:trace contextRef="#ctx0" brushRef="#br0" timeOffset="174889.51">18221 10107 0,'0'0'0,"35"0"16,-17 0-1,0 0 1,-1 0-1,1 0 1</inkml:trace>
  <inkml:trace contextRef="#ctx0" brushRef="#br0" timeOffset="175615.26">18327 10107 0,'-18'0'31,"-17"0"0,0 0-15,-54 18 15,36-1-15,36-17 15,-1 18-31,-70-18 31,17 0-15,1 0 0,52 0-16,1 0 15,-1 0 1,-17 0 15,17 0-15,-17 0-1,17 0 1,-17 0 0,0 0-1,17 0 1,0 0-16,1 0 16,-1 0 15,0 0-16,1 0 1,-1 0 0,-17 0-1,0-18 1,-1 18 0,19 0-1,-19 0 1,19 0-1,-1 0 1</inkml:trace>
  <inkml:trace contextRef="#ctx0" brushRef="#br0" timeOffset="177339.77">18097 9543 0,'0'35'62,"18"-35"-62,0 18 16,-1-1-16,1 1 15,0 17-15,-1-17 16,19 35 0,34 35 15,-35-53-16,1 0 1,-19-17 0,-17 0-1,36-1 1,-36 1 0,17 0 15,1-18-31,0 17 15,-18 1 32,17-18-31,1 18 15,-18-1-31,0 1 31,17-18 1,-17 17-32,0 1 15,0 0 32,0 17-31,-35 0-1,0 18 1,0-35 0,-1-1-1,19 19 1,-19-1 0,19-17-1,-18-1 1,-1 19-1,19-19 1,-1 1 0,0-18-1,1 17 1,-1-17 0,-35 18 15,18-18-16,17 35 1,-17-35 0,17 18 31,1-18-32,-1 18-15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25:33.59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16369 8096 0,'-18'0'93,"1"0"-93,-1 18 16,18 0 0,-18-1-1,-35 36 16,0 0-15,1-18 0,-1 36-1,35-54 1,-17 19-16,17-19 16,-70 124 15,70-52-16,1-19 1,17-17 0,-18-18-1,18 1 1,0 17 0,0 0-1,0-1 1,35 90-1,-35-125-15,18 54 16,0-36 0,-1-17-1,1 17 1,-1-35 0,1 18-1,17 17 16,36-35-15,-1 70 0,-34-52-1,-1 0 1,36 17 0,-36 0-1,18-17 1,17 17-1,89 0 1,-35 1 0,-36-19-1,0 1 1,-53-18 0,18 0 15,-35-35-16,35 17 1,0 0 0,17-17-1,-17 0 1,0-18 0,-35-18-1,-18-34 1,0 16-1,35 54 1,0 0 0,-35 17-1,0 1 1,0-1 0,-17-35 15,-19-53-16,19 71 1,-1-71 0,-17 88-1,17 1 1,-35-36 0,-35-18-1,-18 1 1,-53-36-1,124 71 1,17 35 0,1-36-1,-1 19 1,-35-19 0,36 36 15,-36-52-16,35 52 1,-17-18 0,17 0-1,1 18 1,-19-17 0,19 17-1,-19 0 32,19 0-47,-19 0 16,-16 0-1,34 0 1,0 0 125</inkml:trace>
  <inkml:trace contextRef="#ctx0" brushRef="#br0" timeOffset="3566.47">22119 8149 0,'0'0'0,"-17"0"0,-19 0 16,1 0-16,17 18 16,1-18-1,-1 0-15,18 17 16,-35-17-1,-1 18 1,19 17 0,-107 54 15,19-37-15,-1 72-1,106-89 1,0 18-1,-18 0 1,-17 0 0,0 35-1,17-53 1,18 71 0,0-53-1,18 18 16,-1 17-15,18-53 0,-17 0-1,0-17 1,17 17 0,-17-35-16,35 36 15,-1 17 1,72 52-1,35 19 1,-1-18 0,-52-18-1,-18-53 1,-17-35 0,-18 18 15,0-18-16,70 0 1,-105 0 0,53 0-1,-54 0 1,18 0 0,1 0-1,17-18 1,0-17-1,35 0 1,0-18 0,-35 0-1,-36 53 1,-17-53 15,0 18-15,0-124-1,-17 106 1,-1 0 0,18 0-1,-35 18 1,17 17 0,-35-52-1,0-19 1,53 37-1,-52-37 1,34 36 0,-17-35-1,17 53 17,-17 0-17,-1-1 1,1 19-1,-18-1 1,36-17 0,-36 17-1,17-17 1,1 17 0,-18-35-1,36 36 1,-19-1-1,-17 0 1,0 1 0,1-1-1,-37 1 1,72-1 15,-36 0 0,18 18-15,17 0 0,0 0-1,1 0 142,17-17-32,0-1-110</inkml:trace>
  <inkml:trace contextRef="#ctx0" brushRef="#br0" timeOffset="10679.06">5045 2805 0,'17'0'31,"1"0"-15,17 0 0,1 0-16,16 0 15,125 0 16,423 0 1,-107 0-17,-16 0 1,17 0 0,-371 0-1,1 0-15,193 0 16,89 0-1,-53 0 1,70 0 0,-106 17-1,54 18 1,-71-17 15,-36-18-15,-17 18-1,371-18 1,-19 0 0,89 0-1,-88 53 1,-265-18 0,-159-35-1,-17 18 1,53-18-1,176-36 1,494-52 0,-406 88-1,-264 0 1,-159 0 0,-36 0 15,19 0-16,16 0 1,90 0 0,-37 0-1,-52 0 1,-35 0 0,17 0 15,53 0-16,1 0 1,-19-18 0,-17 18-1,35 0 1,1 0 15,34 0-15,0 0-1,-34 0 1,-54 0 0</inkml:trace>
  <inkml:trace contextRef="#ctx0" brushRef="#br0" timeOffset="32308.08">21625 13670 0,'0'-35'141,"0"17"-141,0 1 16,0-19-16</inkml:trace>
  <inkml:trace contextRef="#ctx0" brushRef="#br0" timeOffset="32797.65">21678 13423 0,'0'18'78,"0"-1"-62,0 1-1,0 17 1,0 1 0,0-1-1,0 35 1,18 19 0,-18-36-16,35 35 15,-17-35 1,-18 17-1,17-34 1,1 16 0,-18-16-1,-18-36 79,1 0-78</inkml:trace>
  <inkml:trace contextRef="#ctx0" brushRef="#br0" timeOffset="33720.87">21502 13705 0,'0'0'15,"17"18"-15,36 35 16,-17-18-1,17 18 1,-36-18-16,18 1 16,18 34-1,36 18 1,-19 18 0,-35-18 15,1-17-16,-19-36 1,-34-35 47,17-17-48,0-1 32,0-17-31,0-1-1,0-34-15,17-1 16,1-70 0,17 88-1,1-17 1,-19 52-1,-17-17 1,18 35 93</inkml:trace>
  <inkml:trace contextRef="#ctx0" brushRef="#br0" timeOffset="54209.21">8361 13705 0,'0'18'109,"53"35"-109,-36 0 16,19 53-1,17-36 17,-36-34-17,1-36 17,-1 0 30,1 0-62,0 0 16,17-18-1,0-17 1,1-1 0,-1 1-1,0 0 1,36 0-1,17-89 1,18 36 0,-18 53-1,0-18 1,-70 35 0,-1 0 15,1 18-16</inkml:trace>
  <inkml:trace contextRef="#ctx0" brushRef="#br0" timeOffset="83789.45">14817 13547 0,'0'0'0,"0"53"15,0-1-15,0-16 16,0 17-16,0 0 16,0-18-16,17 18 15,1 0-15,0 0 16,-1 52-1,-17 19 17,0-54-17,-17 72 17,17-89-32,-18 70 31,18-17-16,0-71-15,0 0 16,0 18 0,0 0-1,-18 53 1,1 18 0,17-89-1,-18 18 1,0 0-1,1-18 1,-1 18 0,0-18-1,18-17 79,-17-1-78,17 1-1,-18 17 1,18-17 0,0 17-1,0 18 1,0 0-1,0-35 1,0 17 0,18-53 77,17-52-77,-17 17-16</inkml:trace>
  <inkml:trace contextRef="#ctx0" brushRef="#br0" timeOffset="86518.97">14799 13353 0,'18'0'0,"70"35"15,-35-35 1,17 18 0,301 70 15,87 18-15,-264-89-1,-53 1-15,230 52 16,17-17-1,0-35 1,-123-18 0,-1 0-1,1 0 1,35 0 15,176 0-15,-264 0-1,229 18 1,-124-18 0,142 0-1,-54-18 1,1 18 0,-18 0-1,53 0 1,-141 0-1,0 0 1,88-53 0,-194 53-1,-88 0 1,-36 0 0,54 0 15,105 0-16,0 0 1,-52 0 0,-89 0-1,-53 0 32,0 0-47,36 18 16,17 17-1,0-17 1,-88-1 0,0 1 31,18 17-32,-18 18 1,18-18-1,-18 89 1,0 17 0,0-18-1,0 36 1,17 141 0,-17-194-1,18 141 1,-18-141-1,18 17 1,-18-17 0,0 0-1,0 0 1,0-1 0,0-52-1,0-17 1,0-1-1,0 35 1,-18-52 0,-17 0 15,-89 17-15,-123 36-1,-17-1 1,-36-35-1,141 1-15,-141 17 16,53-18 0,71-35-1,-124 0 1,-35 0 0,-71-18 15,-70 18-16,70 0 1,106 0 0,159-35-16,-106 17 15,-53-17 1,-70-36 0,-106 1-1,-89-1 1,124 18-1,159 18 1,-88-53 0,282 70-1,-318-35 1,106 18 0,-53-18 15,71 18-16,141 35 1,88 0 0,18 0-1,-18 0 1,-35 0 0,-124 0-1,53 35 1,0-17-1,-35 0 1,106-1 0,18 1-1,-19-1 1,37-17 15,16 18-15,19-18-1,34 0 220,19-35-235,16-18 15</inkml:trace>
  <inkml:trace contextRef="#ctx0" brushRef="#br0" timeOffset="89407.26">20197 13794 0,'0'17'63,"0"1"-48,0 17-15,0-17 16,17 35-1,-17 35-15,0 124 32,0-107-17,0-16 17,0-19-32,0 18 31,-17 1-16,-1 16 1,18-16 0,0-37-1,0-16 1,-18 34 0,18-17-1,0 18 16,0-54-15,0 19 0,0-19-1,0 1 1</inkml:trace>
  <inkml:trace contextRef="#ctx0" brushRef="#br0" timeOffset="95824.5">25471 4815 0,'0'18'31,"17"17"-15,-17-17-16,0 17 16,0-17-1,18 52 1,-1 54 15,-17-89-31,0 36 16,0-36-1,0-17 1,0-1 0</inkml:trace>
  <inkml:trace contextRef="#ctx0" brushRef="#br0" timeOffset="96755.97">25347 5221 0,'18'53'16,"17"-53"-1,-17 35-15,-1-17 16,-17 0-16,18-1 15,0 1-15,-18-1 32,17-17 77,1 18-93,-1-18 15,1 0-15,0 0-1,-1-35 1,1 35-1,0-18 1,-1-17 0,-17 17-1,18 1 1,-18-1 0,18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27:29.7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23724 6667 0,'36'0'0,"16"0"15,1 0-15,18 18 16,52 0-16,1-1 16,246 19 15,89-36 0,-283-18-15,-17 0-1,17-17 1,18-18 0,-52 36-1,-72-1 1,18 0-1,18 1 1,18 17 0,34-18-1,1 0 1,0 1 0,-36 17 15,18 0-16,-105 0 1,34 0 0,-17 0-1,18 0 1,35 0 0,-36 0-1,1 0 1,-18 0-1,0 0 1,-36 0-16,36 0 16,-18 0-1,18 0 1,-35 0 15</inkml:trace>
  <inkml:trace contextRef="#ctx0" brushRef="#br0" timeOffset="4716.88">12188 11624 0,'89'0'140,"-19"0"-124,-17 0-16,35 0 16,53 0 15,-88-53 0,0 35-15,0-34-1,-18 16 1,1 1 0,-1 0-1,-17-1 1,17-34-1,0 17 1,0-35 0,-17 35-1,-18 35-15,18 18 16,-18-35 15,0 17-15,-36-35-1,-16-17 1,-37-36 0,-16-17-1,-54-89 1,18 53 0,35 71-1,71 53 1,-18 17 15,35 0-15,-88 18-1,18-35 1,0 17 0,-18 18 15,71 0-16,17 0 1,-17 0 0,-1 18-1,-34 35 1,17-35 0,35 17-1,-17 0 1,0 18-1,17 0 1,-17 0 0,0 17-1,17-17 1,0 18 0,18 0 15,0 105-16,53-70 1,-53-71-16,18 0 16,35 71-1,-18-71 1,-17-17 0,-18 0 15,0-1-16,35 19 1,-17-1 0,17 0-1,-17-35-15,34 71 16,37-1 15,-36 1-15,-18-54-1,-35 1 1,18-18 0,-1 18-1,18-1 1,-17 1 0,53 17-1,-18-35 1,-36 18-1,36 0 1,-18-1 0,-17-17-1,35 18 1,0-18 15,-18 0-15,-17 0-1</inkml:trace>
  <inkml:trace contextRef="#ctx0" brushRef="#br0" timeOffset="12390.61">20761 12206 0,'18'0'78,"17"0"-78,-17 0 16,17 0-16,0 0 16,53-18-1,89-17 16,-160 35-31,1-17 16,0 17 0,17 0 15</inkml:trace>
  <inkml:trace contextRef="#ctx0" brushRef="#br0" timeOffset="16196.13">9860 14358 0,'0'0'0,"35"18"0,36 52 16,0 36-16,-1-18 0,18-17 16,-35-1-16,0 19 15,0-37 1,-18-34-16,1 17 15,-36-17 1,17-18 31,1 0-16,-1 0-15,19-18-1,-19-17 1,160-141 0,-71-1-1,35 19 1,35-19 0,89 36-1,-36 35 1,-123 71-1,-71 35-15,18-18 16,-35 1 0,52-1-1,1 18 1,-54 0 15,1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28:51.61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32085 15399 0,'0'-18'78,"0"-141"-63,-70-52-15,-195-583 32,-194-529-1,354 900-15,52 88-1,-18-36 1,1-70-1,-1-70 1,71 264-16,-124-300 16,1-35-1,52 176 1,1 36 0,-1-71 15,54-36-31</inkml:trace>
  <inkml:trace contextRef="#ctx0" brushRef="#br0" timeOffset="353.47">30409 7038 0,'0'-71'16,"0"142"-16,0-230 16,0 18-1,0-35 1,0 17-1,0 0 1,0 71 0,0 53-1,0-1 1,0 19 15,0-1-15,0 0-1</inkml:trace>
  <inkml:trace contextRef="#ctx0" brushRef="#br0" timeOffset="2335.11">30233 5980 0,'0'0'0,"0"-18"15,18 18-15,-18-18 32,0 71 249,-36 18-281,36-18 15,-17 0-15,-19 35 32,-16 18-1,16-71-15,54-88 140,17 0-141,0-17-15,1 34 16,17-52 0,-18 35-1,-17 18 1,-1 17 0,19-35-1,-36 36 1,35-19-1,-18 36 1,1-53 0,17 53-1,-17-35 1,17 0 0,-17 17 15,0 1-16,-1 17 1,-17 35 93,18 0-109,-1-17 16,-17 17-16,36 36 16,-1 52-1,18-17 1,-18-18 0,-17-35 15,-1-35-16</inkml:trace>
  <inkml:trace contextRef="#ctx0" brushRef="#br0" timeOffset="4125.13">30409 6509 0,'0'0'0,"0"17"31,0 1-15,0 0 0,18-18-1,-18 17-15,0 19 16,0-19 15,0 1 0,0-1-15,0 1 0,0 0-1,0 17 1,18-17-1,-18 17 1,0-17 0,0-1 15,0 1-31,0 17 31,0 18-15,0-35-1,0 17 1,0-17 0,0 17-1,0 0 1,0-17 0,0 17-1,0 0 1,0-17-1,0 0 1,0-1 0,0 1 15,0 0-15,0 17-1,0 0 1,0 0-1,0-17 1,0 0 0,0-1 15,0 1-15,0 0-1,0-1 1,0 1-1,0 0 1,0-1 0,-18 18 15,18-17-31,0 0 31,0-1 125,0 1-124,0 0 15</inkml:trace>
  <inkml:trace contextRef="#ctx0" brushRef="#br0" timeOffset="6020.92">25188 14975 0,'36'0'31,"17"0"-15,17 0-16,18 0 16,-17 0-16,-18 0 15,0 0-15,0 0 16,105 0-1,107 0 17,-230 0-17,-17 0 1</inkml:trace>
  <inkml:trace contextRef="#ctx0" brushRef="#br0" timeOffset="6745.14">24818 16034 0,'18'0'78,"158"17"-78,159 1 32,-141-18-1,-141 0-15,-35 0-1,-1 0 1</inkml:trace>
  <inkml:trace contextRef="#ctx0" brushRef="#br0" timeOffset="9230.84">25594 15628 0,'0'0'0,"18"0"16,-1 0 15,19 53-15,16-18-1,-16 18-15,52 53 31,-35-35 1,-35-19-17,-1-52 1,1 0 0,-18 18-1,0 0 48,0 35-48,0-36 1,0 1-16,-18 17 31,-52 18-15,-36 0-1,18 0 1,-36-18 0,71 1-1,18-19 1,17-17 0,-17 18-1</inkml:trace>
  <inkml:trace contextRef="#ctx0" brushRef="#br0" timeOffset="14831.61">11800 11377 0,'-17'0'31,"-1"0"-15,0 0 15,1 0 0,-1 0-15,18 35 46,0-17-46,-17 17 0,17-17-16,-18 17 15,0 36 1,18-18-1,-17 0 1,-1-18 0,18 18-1,-18 0 1,18 53 15,0-89-15,0 71-1,18-35 1,0 18 0,-1-18-1,1-18 1,17 18 0,-17 0-1,-1 0 1,36 0-1,-17 0 1,-1-18 0,-17 0-1,35 18 1,88 53 15,-124-88-15,54 17-1,-18 0 1,17 0 0,1-35-1,17 18 1,0-18 0,0 0-1,-35 0 1,0 0-1,0 0 1,0-18 0,35-52-1,-52 17 1,34 0 15,-35-18-15,1 19-1,-36-37 1,0 1 0,0-71-1,0 142 1,0-36 0,0 0-1,0 0 1,-36-35-1,19 53 1,-1-1 0,0 19-1,1-19 1,-18 19 0,-71-54 15,53 1-16,-18 17 1,18-18 0,18 53-1,0 1 1,0-1 0,-18 1-1,-36 17 1,-34-36-1,70 36 1,0 0 0,18 0-1,-18 0 17,18 0-17,-1 0 1,-17 0-1,18 18 17,18 0-17,-1-18 1,0 17 46,-17 1 17,0-1-64,17-17 16,0 0 16,1 0-31,-1 0 0</inkml:trace>
  <inkml:trace contextRef="#ctx0" brushRef="#br0" timeOffset="20324.74">15557 12771 0,'36'0'157,"17"0"-142,0 0 1,-18 0-16,18 0 16,-18 0-16,0 17 15,18-17-15,-17 0 0,-19 0 31,36 0-15,53 0 15,-53 0-15,-18 0 15,-17 0-31,-1 0 16,19 0-1,-19 0 1,1 0 109</inkml:trace>
  <inkml:trace contextRef="#ctx0" brushRef="#br0" timeOffset="23817.44">18450 12841 0,'18'0'109,"52"0"-109,36 18 16,-35-1-16,17 1 16,0-18-16,-17 0 15,-18 18-15,0-18 16,35 0-1,0 0 17,-35 0-17,17 0 17,-34 0-32,-1 0 15,36 0 1,-18 0-1,-36 0-15,18 0 16,1 0 0,-1-18-1,0 18 1,-17 0 0,0 0-1,-1 0 1,18-18 15,-17 18 0,0 0-15,-1 0 31,19 0 0,-19 0-32,19 0-15,-19 0 16,18-17 0,-35-1-1</inkml:trace>
  <inkml:trace contextRef="#ctx0" brushRef="#br0" timeOffset="31978.09">10178 13670 0,'0'18'46,"0"17"-30,0 0 0,0-17-16,-36 53 31,19-19 0,17-34 32,0 0-48,0-1-15,0 1 16,17-18-16,-17 18 31,0-1-15,18-17 31,0 18-47,-1-18 15,1 0 1,0 0 0,-1 0-1,1 0-15,-1 0 16,36-18 15,-35 1-15,17-19-1,-35 19 1,18-36 15,-18 35-15,0 1-1,0-1 1,0 0 0,18 1-1,-18-1 1,0 53 62,0 1-78,0-19 16,0 1-16,0-1 15,0 36 1,0 0 0,0-17 15,0-1-16,0-18 1,17-17 0,1 0 15,-1 0-31,19 0 16,-19 0-16,19 0 15,-19 0 1,1-35-1,0 0 1,-1-18 0,1 18-1,-18-1 1,0 1 0,18 0 15,-18 17-16,17-35 1,-17 18 0,0 0-1,0-1 1,0 19 0,-17 17 62</inkml:trace>
  <inkml:trace contextRef="#ctx0" brushRef="#br0" timeOffset="38952.51">10813 14076 0,'17'0'297,"1"0"-282,-18 17 17,18 1-32,-18 0 15,17 17-15,1 18 16,-1 53 15,-17-89 0,0 1-15,0 0 0,0 17-1,-17-35 16,17-18 63,17 1-78,1-19-1,35-17 1,-53 36 0,35-18-1,-35-1 1,0 19 0,0-1-1,0-17 1,0 17 15,0 0 0,0 1 1,0-1-17,0 36 95,0 17-95,0-17 1,0-1-16,0 1 15,0 35 1,0-18 0,0 18-1,0-18 1,18 1 15,-18-19-15,18 1 15,-18 0-15,0-1-1,17-17 1,1 18 31,-1-18-47,1 0 15,17 0 1,-17 0 15,0 0-31,-1 0 32</inkml:trace>
  <inkml:trace contextRef="#ctx0" brushRef="#br0" timeOffset="41913.75">11271 13899 0,'0'0'0,"0"18"0,18-18 16,-18 18-16,0-1 15,18 1 16,-18 17-15,0 1 0,0-1-1,0 0 1,0 18 0,0-18 15,0-17-16,0 17 1,0 0-16,-18 1 16,18-1-1,0 18 1,0-35 0,18-36 218,-18 0-218,0 1-1,17 17-15,1-36 31,35 1 16,0 17 0,-36 18-31,1 0-1,0 0 1,-1-17 0,1 17 15,-1 0 16,1 17-16,-18 1-15,0 0-1,18-1 1,-18 1-16,17 17 16,1 18 15,-18-17-16,0-19 1,0 36 0,18-53-1,-18 18 1,0-1 0,17-17-1,-17 36 1,0-19-1,18-17 64,0 0-64,-1 0 1,1 0-1,-1 0 1,1 0 0,0 0 31,-18-17 31</inkml:trace>
  <inkml:trace contextRef="#ctx0" brushRef="#br0" timeOffset="43674.25">11060 14323 0,'0'17'125,"0"1"-125,-18-18 16,18 18-16,-18-18 15,1 35 1,-1 0 15,0-35 1,1 0-17,17 18 141,-18-18-124,0 18-32,18-1 15,-17-17 32</inkml:trace>
  <inkml:trace contextRef="#ctx0" brushRef="#br0" timeOffset="45299.07">10901 14164 0,'0'18'31,"0"-1"-16,0 19-15,0-19 16,0 18 0,17 18-1,19 71 17,-19-89-17,-17 18 1,0-18-1,-35 36 1,0-36 0,17-35-1,-35 35 1,71-35 46,0-17-46,-1 17 0,1-18-16,-18-17 15,53-53 1,-36 35 0,1-18-1,0 36 1,-18 0-1,0 17 1,17 0 0,-17 1-1,0-1 1,0 0 0,0 1 15,0-1-16,0-17 1,0 17 15,0 54 141,0-19-172,0 18 16,0-17-1,0 53 1,0-1 0,0-34-1,0-1 1,18 0 0,-18-17 15,18-1-31,-1-17 15,1 18 1,-1-18 31,1 0-31,0 0-1,-1 0 1,1 0-1,17 0 1,-17 0 0,-18-18-16</inkml:trace>
  <inkml:trace contextRef="#ctx0" brushRef="#br0" timeOffset="46866.78">11271 14446 0,'0'36'94,"0"-19"-79,0 1 1,0 17 15,0-17 47</inkml:trace>
  <inkml:trace contextRef="#ctx0" brushRef="#br0" timeOffset="55205.98">26987 13370 0,'18'0'47,"0"0"-32,17 0 1,-17-17-1,35-1 1,123 0 15,-53 18-15,-34 0 0,-36 0-1,-1 0 1,-34 0-1,0 0 1,-1 0 0,1 0-1,17 0 1,1 0 15,158 0-15,-89 0-1,-87 0 1,0 0 62,-1 0-31</inkml:trace>
  <inkml:trace contextRef="#ctx0" brushRef="#br0" timeOffset="58138.01">28787 13123 0,'17'0'78,"1"18"-62,123 0-1,-35-1 16,-71-17-15,-17 0 0,-1 0 46,1 0 1,0 0-48,-1 0 1,19 0 62,-19 0-78,19 0 16,-19 0 15,1 18 0,-1-18-15</inkml:trace>
  <inkml:trace contextRef="#ctx0" brushRef="#br0" timeOffset="73559.78">11553 7796 0,'0'36'31,"0"-1"-31,0-17 16,0 17-16,0 18 16,0-18-1,0-17-15,0 35 16,0 52 31,0-69-32,0-1-15,0-17 16,0 17 0,18 0-1,-18-17 1,0 17 0,0-17-1,0 17 1,18-17 15,-1-36 94,1 0-109,0 1-16,-1-19 15,-17 1 1,36-35 0,-19 52-1,-17 0-15,18-35 31,-1 36-15,-17-18 0,0 17 15,18 18-31,-18-18 31,18 18-15,-18-17-1,0 52 110,17 0-109,-17 0 0,18 1-16,-18-1 15,0-17 1,18 35 15,-1-36-15,1 36-1,-18-35 1,0-1 0,18-17-1,-1 18-15,-17 0 16,18-18 0,0 0 30,-1 0-30,1 0 15,-1 0-15,-17-18 31,18 0-32,-18-35 1,18 18 0,-1 18-1,-17-19 1,0 19 0,0-19-16,0 19 15,0-19-15,0-16 16,0-1-1,0 0 1,0 35 0,0-17-1,0 17 17,-17 0-17,-1-17 1,18 18-1,-35-1 1,35 0 0,-18-35 15,18 36-15,0-1-1,0 0 16,0 1 1</inkml:trace>
  <inkml:trace contextRef="#ctx0" brushRef="#br0" timeOffset="81932.95">12241 8079 0,'0'17'297,"0"1"-281,0 0 0,0-1-1,0 1 32,0-1-31,0 1 15,0 17-15,0-17 15,0 0 16,0-1-16,0 1-15,0 0-1,0-1 1,0 1-1,0 17 1,0-17 0,0-1 15,0 1-31,0 0 31,0-1-15,0 1-1,0 0 1,0-36 140,0-17-156,0 17 16,0-17-16,0-18 31,0 35-15,18-17-1,0 17 1,-18 1 0,0-1-1,17 18 1,-17-18 0,18 1-1,0 17 1,-1 0-1,-17-18 1,18 18 0,-1 0 15,1 0-15,0 0-1,-18 18 1,17-1 15,-17 1-31,0 0 31,18-1-15,-18 1 15,0 17-15,0-17 15,0-1-31,0 1 16,0 0-1,0-1 1,0 1 15,0 0 0,0-1 1,0 1-1,18-18 47</inkml:trace>
  <inkml:trace contextRef="#ctx0" brushRef="#br0" timeOffset="83100.03">12224 7990 0,'0'36'47,"0"-1"-31,0-17-1,0-1 17,0 19-1,0-19-16,0 1 17</inkml:trace>
  <inkml:trace contextRef="#ctx0" brushRef="#br0" timeOffset="86329.96">12700 7990 0,'0'18'94,"0"0"-78,0-1 155,0 1-155,0 0 0,0-1-1,0 1 1,0 0 0,0-1-1,0 1 1,0 17-1,0-17 1,0-1 0,0 36-1,18-53 1,-18 18 15,0 0-15,0-1-1,17-17 48,1 0-47,0 18-1,-1-18 1,1 0-1,-1 0 1,1 0 15,17 0 1,-35-18-17,18 18 1,0-17-1,-18-1 1,17 18 0,1-18-1,-18 1 1,18 17 0,-18-36-1,0 1 16,17 17-31,-17 1 16,0-18 0,0 17-1,18 18 1,-18-18 0,0 1 15,0 52 219,0-17-235,0-1-15,0 1 16,0-1-16,0 36 31,0 0 1,0-17-17,0-19 1,0 1-1,0 17 1,0-17 15,0-1-15,0 1 0,0 0-1,-18-1 1,18 1-1,0 0 1,-17-18 0,-1 17-1,18 1 1,-18-18 0,1 17 46,-1-17-62,0 18 31,1 0-15,-1-18 0,0 17 15,1-17-16,17 18 1,-18-18 0,1 0-1,-1 0 1,0 0 78,1 0-47</inkml:trace>
  <inkml:trace contextRef="#ctx0" brushRef="#br0" timeOffset="91341.32">22419 8837 0,'18'0'94,"-1"0"-94,19 0 15,69 0 1,89 18 15,-141-18-31,36 0 16,-54 17 15,0-17-15,-17 0-1,35 0 1,-18 0 15,-17 0-15,52 0 0,-52 0-1,-1 0-15,19 0 16,34 0-1,1 0 1,17 0 0,18 0-1,-89 0 1,19 0 15,52 0 0,35 0-15,1 0 0,-54 0-1,-17 0 1</inkml:trace>
  <inkml:trace contextRef="#ctx0" brushRef="#br0" timeOffset="94996.78">13000 11800 0,'17'0'140,"1"0"-124,0-17 0,17-1-16,-17 18 31,-1 0-16,-17-18-15,18 18 16,17-35 0,106-159 15,-88 159 0,0-53-15,0 35-1,-18-53 1,-17 53 0,70-141-1,-70 88 1,-1-53 0,-17 124-1,0-35 1,0 17-16,0-53 15,0 0 1,-17-35 0,-18-53-1,-1 0 1,36 106 15,-17 17-15,-1-17-1,0 17 1,1-34 0,-19-1-1,19 53 1,-1 35 0,1-17-1,-1 0 1,0-1-1,-17-34 1,17 17 0,1 18-16,-1 17 15,0-53 1,1 18 15,17 36-15,0-1-1,-18 1 17,18-1 108</inkml:trace>
  <inkml:trace contextRef="#ctx0" brushRef="#br0" timeOffset="96644.77">13388 8467 0,'0'-36'15,"18"-34"17,-18 52-32,0 1 15,0-1-15,0 36 235,0-1-220,0 18-15,0-17 16,17-18-16,-17 18 109,-17-1-93,17 1 15,0 17 0</inkml:trace>
  <inkml:trace contextRef="#ctx0" brushRef="#br0" timeOffset="98014.43">20002 8872 0,'36'0'63,"34"0"-48,1 0-15,17 0 16,71 0-1,-106 0 17,-36 0-1,19 0-15,-19 0-1,19 0 1,16 0-1,-34 0 1,17 0 0,1 0-1,-19 0 17</inkml:trace>
  <inkml:trace contextRef="#ctx0" brushRef="#br0" timeOffset="108719.9">18556 11254 0,'-18'0'78,"1"0"-78,-18 0 15,-18 17 1,-71 36 15,54-35-15,-1 17 15,18 18-15,18-35-1,17-1 1,-17 19 0,0-1-1,17-18 1,-17 19 0,17-1-1,-17 0 1,35 1-1,-53-1 1,35 35 0,18-52-16,-17 53 15,-1-1 1,18-17 15,-35 18-15,17-18-1,18-18 1,0 18 0,0-18-1,0 18 1,0-18 0,0-17-1,0 35 1,0-18-1,18 18 1,-1 18 0,19-1-1,-36-52 1,35 35 15,-35-36-15,18 1-1,17 17 1,-18 0 0,19 18-1,-1-17 1,-17-19 0,35 19-1,-1-1 1,19 0-1,0 0 1,-36-35 0,18 0-1,-18 18 1,36 0 15,-1-18-15,-17 0-1,0 0 1,53 0 0,-36 0-1,36 0 1,0 0 0,0 0-1,-53 0 1,-18 0-1,0 0 1,18 0 0,18 0-1,17 0 1,-17 0 15,-1 0-15,18 0-1,-70 0 1,0 0 0,35-18-1,-1-17 1,19 17 0,0 0-1,-36 18 1,-18-17-1,1-1 1,35 1 0,0-19-1,0-34 1,0 17 15,-18 18-15,-35-1-1,18 19 1,-1-19 0,-17 19-1,18-1 1,-18-17 0,0-18-1,0-53 1,0 53-1,0 18 1,0 17 0,0 1-1,0-36 1,0 35 15,-35-35-15,17-17-1,-35-1 1,53 18 0,-17 53-1,-1-53 1,0 36 0,1-36-1,-19 0 1,-17-36-1,36 54 1,-1 18 0,0-1-1,-17 0 1,0-17 15,-18 0-15,0-1-1,0 19 1,0 17 0,-35-35-1,70 35 1,-70-36 0,0 19-1,17 17 1,1 0-1,-1 0 1,-17 0 0,18 0-1,34 0 1,19-18 15,-1 18-31,0 0 16,-34-18-1,-1 1 1,35 17 0,-17 0-1,-18 0 1,17 0 0,-16 0-1,-19 0 1,36 0-1,-1 0 1,19 0 0,-1 0 77,1 0-93,-1 0 16,0 0 0,1 0-1,-1 0 79,0 0-78,1 0-1,-1 0 1,0 0 15</inkml:trace>
  <inkml:trace contextRef="#ctx0" brushRef="#br0" timeOffset="135735.6">2946 12118 0,'17'0'47,"72"0"-31,-1 0-16,70 0 31,442 0 0,-512 0-31,89 0 16,-54 0-1,-35 0 1,36 0 0,52 0-1,54 0 1,52 0-1,-35 0 1,-88 0 0,-107 0-1,1 0 1,0 0-16,0 0 31,0 0-15,-18 0-1,-17 0 1,53 18 15,34-18-15,-16 0-16,69 17 16,-69-17-1,-54 0 1,-18 0-1,-17-17 79,0-19-94,0 19 16</inkml:trace>
  <inkml:trace contextRef="#ctx0" brushRef="#br0" timeOffset="136674.93">5997 11642 0,'-17'0'47,"52"0"-31,35 0-1,54 17 1,-89 19 15,0-36-15,-17 17-1,0 1 17,-18-1-17,17-17 1,-17 18 0,0 17-1,-17 36 1,-1-18-1,-17 17 1,0 1 0,-18 0-1,17-1 1,-17-17 15,18 18-15,17-54-1</inkml:trace>
  <inkml:trace contextRef="#ctx0" brushRef="#br0" timeOffset="137917.94">3175 12453 0,'0'35'47,"-18"1"-47,18-1 15,-17 0-15,17 0 16,-18 18-16,0 0 15,1 0 1,17 0-16,-53 159 31,35-142-15,18-52 15,-17 0-15,52-54 46,-17 1-46,-1 17-16,1-17 16,70-53-1,35 17 1,36 1-1,-71 35 1,-52 17 0,-19 18-1,-17 18 48,0-1-63,0 1 15,0 17 1,0 36 0,-17 17-1,-1 35 1,0-70 0,1 0-1,17-35-15,0-1 16,35-17-1,18-35 1,-18-35 0</inkml:trace>
  <inkml:trace contextRef="#ctx0" brushRef="#br0" timeOffset="138516.78">3969 12629 0,'0'36'15,"0"-1"1,0 0-16,0 18 16,0 0-16,0-18 15,0 1-15,-36 52 32,36-35-1,0-36-16,18-17 32,0 0-47,-1 0 16,19 0 15,-1 0-15,0-35-1,-17 35-15</inkml:trace>
  <inkml:trace contextRef="#ctx0" brushRef="#br0" timeOffset="139251.56">3933 12876 0,'53'-17'78,"-35"17"-62,0-18-16,-1 18 16,19-18-16,34 1 15,18-1 32,-52 1-31</inkml:trace>
  <inkml:trace contextRef="#ctx0" brushRef="#br0" timeOffset="139768.87">4445 12841 0,'35'0'62,"36"0"-62,-1 0 16,142 0 15,-106-18 0,-88 18-31</inkml:trace>
  <inkml:trace contextRef="#ctx0" brushRef="#br0" timeOffset="140349.84">5080 12541 0,'0'36'63,"0"-1"-48,0-18-15,18 54 31,17 17 1,-17-88-17</inkml:trace>
  <inkml:trace contextRef="#ctx0" brushRef="#br0" timeOffset="143089.57">23424 13106 0,'36'0'46,"-19"0"-30,19 0-16,34 0 31,54 0 1,-107 0-32,36 0 15,0 0 1,18 0-1,17 0 1,35 0 0,-17 0-1,-35 0 1,17 0 15,-35 0-15,-36 0-1,1 0 1,0 0 15,-1 0-15,1 0 0</inkml:trace>
  <inkml:trace contextRef="#ctx0" brushRef="#br0" timeOffset="151402.29">21149 13229 0,'35'0'47,"-17"0"-47,17 0 16,71 0 15,70-17 0,-34 17-15,-90 0 0,-34 0-1,35 0 1,-18-18-1,1 18 1,-1 0 0,35 0-1,1 0 17,-53 0-32,52 0 31,-35 0-16,1 0 1,17 0 0,0 18-1,-36-18 1,18 0 0,-17 0-1,0 0 1,-1 0-1,19 0 1</inkml:trace>
  <inkml:trace contextRef="#ctx0" brushRef="#br0" timeOffset="154317.91">2893 10125 0,'0'17'78,"-18"1"-78,18 17 15,0 18 1,0 0 0,0 71 15,0-72-16,0-16 1,0 34 0,0-17-1,18-17 1,-18-19 0,17-17 15,1 18-16,0-18 1,-1 0 47,1 0-32,-18-18-31,18 1 15,-1-19 1,1 1 0,0 0-1,-18 17 17,0 0-17,0-35 1,17 53-16,1-52 15,-1 16 17,-17 72 108,18-36-124,-18 35-16,18 0 31,-1 0-15,1-17-1,0 0 1,-1-1 0,1 1-1,-18 0 1,18-18 0,-1 35-1,1-35 1,-1 0 78,1 0-79,-18-18 1,18 1-1,-18-1 1,0 0 0,0 1-1,0-1 1,0-53 0,0 54-16,0-18 15,0-1 1,0 1-1,0 0 1,0 17 0,0-17 15,0 0-31,0 17 47,0 0-32,0 1 17,0-1-17,0 0 1,0 1 203,0-1-204,0 0-15</inkml:trace>
  <inkml:trace contextRef="#ctx0" brushRef="#br0" timeOffset="154523.94">3334 10054 0</inkml:trace>
  <inkml:trace contextRef="#ctx0" brushRef="#br0" timeOffset="159162.71">3440 10425 0,'0'17'78,"0"1"-62,17-1-1,1 72 17,-18-36-17,0-36 1,0 19 0,0-1-1,0-18 1,0 19-1,0-1 1,0-17 0,0 17-1,0 0 1,0-17 15,0 17-15,0-17 31,17-36 31,1-17-63,-18 17-15,18-35 16,17 0 0,-17 18-1,-1 17 1,1 1 15,0-1-15,-18 1-1,17 17 1,1 0 93,0 0-109,-18 17 16,0 1-16,17-18 16,-17 17 15,18 19-31,-1 70 31,-17-89-15,0 1-1,18-1 1,0 1 15,-1-18-15,1 0 0,0 0-1,-1 0 1,1 0-1,0 0 17</inkml:trace>
  <inkml:trace contextRef="#ctx0" brushRef="#br0" timeOffset="160682.91">3933 10372 0,'0'17'63,"0"19"-48,0-19-15,0 54 31,18-1 1,-18-34-17,0-19-15,0 19 16,0-1 0,0 0-1,0-17 1,0-1-1,0 1 1,0 0 15,0 17 1,0-17-17,18 17 1,-18-18-1,0 19 1,17-54 78,-17 0-79,0 1-15,18-36 16,-18 18 0,18-1-1,-1 1 1,1 35 31,-18-18-32,18 1 17,-1 17-17,1 0 1,-1 0 0,1 0-1,0 0 16,-1 0-15,-17 17 0,0 1-1,0 35 17,18-18-17,-18-17 1,0 35-1,0-36 1,0 1 0,18-18-1,-1 0 1,1 18 0,0-18-1,-1 0 1,1 0-1,0 0 1</inkml:trace>
  <inkml:trace contextRef="#ctx0" brushRef="#br0" timeOffset="165333.2">11007 14799 0,'17'0'78,"1"0"-78,17 0 15,0 0 1,-17 0 0,17 0 15,-17 0-16,0 0 1,-1 0 0,19 0 15,-19 0-15</inkml:trace>
  <inkml:trace contextRef="#ctx0" brushRef="#br0" timeOffset="165816.64">11501 14799 0,'17'0'62,"18"18"-46,71-18 31,-70 0-16,-19 0-15,1 17-1,-1-17 1</inkml:trace>
  <inkml:trace contextRef="#ctx0" brushRef="#br0" timeOffset="166911.17">12277 8661 0,'35'0'78,"-17"0"-62,17 0-16,53 0 31,-35 0 0</inkml:trace>
  <inkml:trace contextRef="#ctx0" brushRef="#br0" timeOffset="167399.44">13000 8837 0,'35'0'16,"-17"0"-16,52 0 16,318-106 15,-211 89 16</inkml:trace>
  <inkml:trace contextRef="#ctx0" brushRef="#br0" timeOffset="175396.01">22948 12559 0,'-17'0'93</inkml:trace>
  <inkml:trace contextRef="#ctx0" brushRef="#br0" timeOffset="187609.16">16298 11677 0,'-17'0'78,"-1"0"-47,-53 0-31,-87 0 32,-72 0-1,107 18-15,70-18-1,35 0 1,-17 35-1,-35 18 1,-89 53 0,35-1-1,36-34 17,53 17-17,35-35 1,0 0-1,0 53 1,18 0 0,17-36-1,18 54 1,17-18 0,54-36-1,-54 18 1,1-35-1,-36-18 1,0-17 0,-17 0 15,35-1-31,35-17 31,0 0-15,53 18-1,-70-18 1,0 18 0,17-18-1,-35 0 1,-18-36 15,-17 19-31,35-36 16,-18 35-1,18-52 1,-18 52 0,-17-35-1,-1 35 17,-17-123-17,0-53 1,0 88-1,0 54 1,18 16 0,0 1-1,-18 17 1,0-17 0,0 0-1,0-18 1,0 35-1,0 1 1,-18-1 0,0 0 15,1 1-31,-36-19 31,53 19-15,-53-1-1,35-17 1,-17 17 0,17 18-1,-17-35-15,0 17 16,-1 1 0,1-19-1,-35 1 1,52 0-1,-17 35 1</inkml:trace>
  <inkml:trace contextRef="#ctx0" brushRef="#br0" timeOffset="191283.07">27376 10530 0,'52'0'31,"-34"0"-15,17 0-16,-17 0 15,0 0-15,52 0 32,18-17-1,-52-1-16,-19 0-15,1 18 16,17 0 0,-35-17 15,18-1-31,0 18 31,-18-17-15</inkml:trace>
  <inkml:trace contextRef="#ctx0" brushRef="#br0" timeOffset="192185.57">27428 10354 0,'-17'35'16,"17"-17"-1,-18-18-15,18 18 16,-17 17-16,-1-35 15,18 17-15,-18 1 32,36-18 108,-18 18-140,18-1 16,-1-17-16,1 36 31,35-19-15,-36 1-1,19 0 1,-19-1 0,1-17-1,-18 18-15,18 0 16,17 34 0,-18-34-1,1 17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1-11T05:32:26.71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1905 9031 0,'0'18'32,"0"17"-17,18-17-15,-18 35 16,17-18-16,-17 0 16,36 36-16,-19 211 31,18 353 0,-35-318-15,0-17-1,18 0 1,53 35 0,-18-35-1,52 159 1,-16-142-1,-72-17 1,36 0 0,-35-35-1,-18 123 1,0 88 15,0-159-15,0-70-1,0-35 1,0-124-16,0 71 16,0-89-1,0-17 1,0 0 0,0-17-1,0-19 1,0 1-1,0-1 17,0 36-17,53 18 17,17 17-17,-70-35 1,36 18-1,-19 34 1,1-69-16,-1 17 16,36 141-1,-35-159 1,17 124 0,-35-106-1,0 0 1,0 17-1,0 36 1,-17-71 0,17-17-1,-18 17 17,18-17-17,0 35 1,0-36-1,0 1 1,0 0 15,106-18-15,282 17 0,53 36-1,-35-35 1,-283-18-16,159-35 15,-70-1 1,123-52 0,124 35-1,-54 53 17,-193 0-17,-88 0 1,-107 0-1,36-18 1,317-70 0,-87 0-1,-36 18 1,-71-1 0,-88 18-1,-52 18 1,34-36-1,71-52 1,88-71 15,-176 106-31,0-71 32,-35 18-17,0-53 1,17-36-1,0 19 1,-35 52 0,0 53-1,0-53 1,0-88 0,-17 89-1,17 17 1,0 17-1,-18 18 1,0 18 0,-17-53-1,-36-212 17,18 71-17,36 35 1,17 106-1,0 35 1,0-35 0,-18 0-1,-35-18 1,18-35 0,-53-71-1,35 54 1,18 52-1,-1 0 1,19 36 0,-1 35-1,18-1 17,-18-52-17,18 0 1,0 35-1,-17 71-15,17-35 16,-18-54 0,-52-176-1,17 141 1,-18-17 0,18 70-1,0-35 1,-17 0-1,-1 18 1,-52-19 0,-36-16-1,-70-36 1,52 70 15,1 1-15,-18 52-1,53 18 1,-89-17 0,36 34-1,0 19 1,89 17 0,-142-18-1,141-17 1,35 35-1,-70-18 1,35 1 0,-35 17-1,-35 0 1,-106 52 15,-36 72-15,177-71-1,88-35 1,18 17 0,-1-18-1,1 1 1,18 17 0,-36 1-1,-18 34 1,-17-35-1,-18 71 1,0-35 0,36-18-1,-1 0 17,18 0-17,0-53 1,-70 105-1,-1-34 1,18 17 0,54-35-1,-1-18 1,35-17 0,-35 17-1,35-17 1,-17 17-1,18-17 1,-1-18 0,18 17-1,-35 1 17,17 0-1,0-1-16,1-17 1,17 18 15,-18-18 1,18 18-1,-35-1-16,-36 54 1,36-18 0,17-18-1,1-35 17,17 18-17</inkml:trace>
  <inkml:trace contextRef="#ctx0" brushRef="#br0" timeOffset="9480.84">10054 14711 0,'18'0'109,"-1"0"-93,19 0-16,70 0 15,-1 0 16,-69 0-15,-1 0 0,-17 0-1,17 0 1,18 0 15,-36 0-15,19 0-1,-19 0 1,1 0 0,0 0 31,-1 0-32,1 0-15,17 0 16,36 0-1,-18 0 1,-18 0 0</inkml:trace>
  <inkml:trace contextRef="#ctx0" brushRef="#br0" timeOffset="11540.5">9772 11183 0,'18'0'94,"34"0"-94,19 0 16,-36 18-1,1-18 1,140 0 15,-158 0-15,17 0-1,0 0 1,0 0 0,-17 0-1,17 0 1,1 0 15,-19 0-15,1 0-16,0 0 15,34 0 1,-34 0 15,35-18-15,-18 18-1,-17 0 1,0 0 0,-1 0-1,19-18 1,-19 18 31</inkml:trace>
  <inkml:trace contextRef="#ctx0" brushRef="#br0" timeOffset="13649.51">13370 13494 0,'18'0'141,"35"0"-125,-36 0-16,19 0 15,-19 0 1,1 0-16,17 0 15,-17 0-15,0 0 16,17 0 0,71 0 15,-89 0-15,1 0-16,17 0 31,1 0-16,-19 0 1,18 0 0,-17 0-1,0 0 1,-1 0 15,1 0-15,0 0-1,-1 0 1,19 17 0,-19-17-1,36 0 1,-35 18 0,-1-18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40FEC-9DE4-4E63-85B4-CAE83FAD3718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88071-7085-4E96-8C2D-4F44CDF56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56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8071-7085-4E96-8C2D-4F44CDF56F6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8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433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434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13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95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74952-6C22-43CB-9A42-9B3B08DE3A3B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39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61E1-4224-40AA-B520-6BABADCFD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F76E8-CF5D-4846-9EA5-79D98674E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40247-0E5C-4045-BEF4-3002E37A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F56CD-0A8D-43C7-B2D2-1D3F14D6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DAC52-645B-4648-AE8D-4061C7CF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07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EFA3-8EBC-45C2-9224-1642CC9C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FBDDD-79AF-4A6C-AEA4-95A9F92F9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19373-1E69-4AA6-BCF4-7B8DA496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C96F-C1A0-4C40-8996-8D633CE4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59F6-D4AB-42C6-9286-7081BB1C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C0089E-8039-4E07-8A43-5B155F33E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4E580-7480-43C6-BFDA-F4D08AD2C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8C0FE-524D-4831-BFBF-305DE331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773EA-36F7-4A9A-B309-90B844F6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C53B2-F160-4E21-8E67-0E162007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72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165500"/>
            <a:ext cx="12192000" cy="692573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8834" y="222446"/>
            <a:ext cx="11394332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IN" spc="-7"/>
              <a:t>Lecture</a:t>
            </a:r>
            <a:r>
              <a:rPr lang="en-IN" spc="-60"/>
              <a:t> </a:t>
            </a:r>
            <a:r>
              <a:rPr lang="en-IN" spc="-7"/>
              <a:t>10</a:t>
            </a:r>
            <a:r>
              <a:rPr lang="en-IN" spc="-60"/>
              <a:t> </a:t>
            </a:r>
            <a:r>
              <a:rPr lang="en-IN"/>
              <a:t>-</a:t>
            </a:r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67"/>
              <a:t> </a:t>
            </a:r>
            <a:r>
              <a:rPr lang="en-IN" spc="-7"/>
              <a:t>4,</a:t>
            </a:r>
            <a:r>
              <a:rPr lang="en-IN" spc="-60"/>
              <a:t> </a:t>
            </a:r>
            <a:r>
              <a:rPr lang="en-IN" spc="-7"/>
              <a:t>2017</a:t>
            </a:r>
            <a:endParaRPr lang="en-IN" spc="-7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50799">
              <a:lnSpc>
                <a:spcPts val="3080"/>
              </a:lnSpc>
            </a:pPr>
            <a:fld id="{81D60167-4931-47E6-BA6A-407CBD079E47}" type="slidenum">
              <a:rPr lang="en-IN" smtClean="0"/>
              <a:pPr marL="50799">
                <a:lnSpc>
                  <a:spcPts val="308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345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165500"/>
            <a:ext cx="12192000" cy="692573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IN" spc="-7"/>
              <a:t>Lecture</a:t>
            </a:r>
            <a:r>
              <a:rPr lang="en-IN" spc="-60"/>
              <a:t> </a:t>
            </a:r>
            <a:r>
              <a:rPr lang="en-IN" spc="-7"/>
              <a:t>10</a:t>
            </a:r>
            <a:r>
              <a:rPr lang="en-IN" spc="-60"/>
              <a:t> </a:t>
            </a:r>
            <a:r>
              <a:rPr lang="en-IN"/>
              <a:t>-</a:t>
            </a:r>
            <a:endParaRPr lang="en-IN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67"/>
              <a:t> </a:t>
            </a:r>
            <a:r>
              <a:rPr lang="en-IN" spc="-7"/>
              <a:t>4,</a:t>
            </a:r>
            <a:r>
              <a:rPr lang="en-IN" spc="-60"/>
              <a:t> </a:t>
            </a:r>
            <a:r>
              <a:rPr lang="en-IN" spc="-7"/>
              <a:t>2017</a:t>
            </a:r>
            <a:endParaRPr lang="en-IN" spc="-7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50799">
              <a:lnSpc>
                <a:spcPts val="3080"/>
              </a:lnSpc>
            </a:pPr>
            <a:fld id="{81D60167-4931-47E6-BA6A-407CBD079E47}" type="slidenum">
              <a:rPr lang="en-IN" smtClean="0"/>
              <a:pPr marL="50799">
                <a:lnSpc>
                  <a:spcPts val="308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384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6590-94D6-4CDA-A41D-32D8A518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0798-90F2-4A06-BE8C-8DCEBA90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964C5-3C69-4B8E-8892-66A3DBBD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1B33E-B6C7-4A7B-B7A2-B4DCECEB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D945B-C84F-4DF1-8C7E-496B2AF3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79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49CD-1808-4D35-AD56-8DAA1C7C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E3B12-28D6-486B-8243-BF1A88894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66E48-CD90-4612-8924-F1851A39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38A1-C9AA-4F3C-A7EE-04FCF80A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CB0E6-193C-48AC-9047-E0B4D7A7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8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F135-DE1B-4AFA-B6A7-6FEADFA2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EEFD-F625-4F6D-B60B-448E774B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C8AB7-C59C-4BEC-9CF9-EFE7849BA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3063D-5798-4DD4-A46D-D9152A76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C994D-36D3-4CCA-8028-A17A7622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AE70B-C441-49FB-9F61-13A1A064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3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1C39-9AEB-477E-BC69-47D142A1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7FC7A-7672-4DEA-86AC-F916BE0D6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39022-A0D5-4E2A-9C5A-0890D7657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E0AAB-DE44-470B-97C3-D9067C51C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599577-14A7-4260-85C1-B0C98DB7E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F4F16-4655-448A-A379-0184CAFE3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75072-AFE0-4508-BF33-8C084907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C3BDA-5C72-43AE-94A1-073098C2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2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C7F5-C123-4452-8D6D-24D10BD6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D5A74-879A-48EE-8A5F-8B227891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EABDB-96E9-44BC-8DF3-5961B241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6898-D6B4-4DED-8AB7-172FB2C2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50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23940-B8E8-4586-A60D-A352637B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B7A92-67A3-4E21-AD04-8A8068BA6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FE8E-EBF4-4F14-903F-70A7A031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02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9E43-CDCE-4841-8566-A0BBF8E5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56BEC-6ECA-4E22-9FDC-035B9E90F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B80D9-6EDB-4E2A-926D-837BA4DFD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29367-A3C0-4CB9-ACDD-53C81348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55EA9-ED3C-4776-ACA4-2803B156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9390D-3B87-4DBB-91E5-9E100216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32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47B7-4709-4E9B-AFCC-F6C3C32C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468FD-9607-444F-8712-07EF227B0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75B34-2548-45ED-84E7-1BB55AB22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86ACD-789F-4654-BA93-425B673B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C5F01-BAB9-4BE1-A7F6-B4217B42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D09C8-BD56-4730-B9B5-DC1BD134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31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5D07B-F062-4638-BF4E-D4F89CA5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77156-DE4C-4E50-8020-F511C6D33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CB671-A3A0-4752-8124-1A5602BFE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ED5F3-359F-43BB-BB3B-6299D907F0D2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7147-86FE-48CB-899F-C19CB8F1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17D6-51FC-4F5E-801A-FE1160DAA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DD233-F3F2-4875-A49F-A81C36E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82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playlist?list=PLtBw6njQRU-rwp5__7C0oIVt26ZgjG9NI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g"/><Relationship Id="rId13" Type="http://schemas.openxmlformats.org/officeDocument/2006/relationships/image" Target="../media/image212.png"/><Relationship Id="rId3" Type="http://schemas.openxmlformats.org/officeDocument/2006/relationships/image" Target="../media/image57.png"/><Relationship Id="rId7" Type="http://schemas.openxmlformats.org/officeDocument/2006/relationships/image" Target="../media/image206.jpg"/><Relationship Id="rId12" Type="http://schemas.openxmlformats.org/officeDocument/2006/relationships/image" Target="../media/image21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g"/><Relationship Id="rId11" Type="http://schemas.openxmlformats.org/officeDocument/2006/relationships/image" Target="../media/image210.png"/><Relationship Id="rId5" Type="http://schemas.openxmlformats.org/officeDocument/2006/relationships/image" Target="../media/image204.jpg"/><Relationship Id="rId10" Type="http://schemas.openxmlformats.org/officeDocument/2006/relationships/image" Target="../media/image209.jpg"/><Relationship Id="rId4" Type="http://schemas.openxmlformats.org/officeDocument/2006/relationships/image" Target="../media/image203.jpg"/><Relationship Id="rId9" Type="http://schemas.openxmlformats.org/officeDocument/2006/relationships/image" Target="../media/image208.jpg"/><Relationship Id="rId14" Type="http://schemas.openxmlformats.org/officeDocument/2006/relationships/image" Target="../media/image2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slides/cs224n-2020-lecture07-fancy-rnn.pdf" TargetMode="External"/><Relationship Id="rId2" Type="http://schemas.openxmlformats.org/officeDocument/2006/relationships/hyperlink" Target="https://stanford.edu/~shervine/teaching/cs-230/cheatsheet-recurrent-neural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ulbear/deep-learning-coursera/blob/master/Sequence%20Models/Building%20a%20Recurrent%20Neural%20Network%20-%20Step%20by%20Step%20-%20v2.ipynb" TargetMode="External"/><Relationship Id="rId5" Type="http://schemas.openxmlformats.org/officeDocument/2006/relationships/hyperlink" Target="https://direct.mit.edu/neco/article/31/7/1235/8500/A-Review-of-Recurrent-Neural-Networks-LSTM-Cells" TargetMode="External"/><Relationship Id="rId4" Type="http://schemas.openxmlformats.org/officeDocument/2006/relationships/hyperlink" Target="http://cs231n.stanford.edu/slides/2017/cs231n_2017_lecture10.pdf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playlist?list=PLtBw6njQRU-rwp5__7C0oIVt26ZgjG9N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mailto:hitendrasarma@staff.vce.ac.in" TargetMode="External"/><Relationship Id="rId2" Type="http://schemas.openxmlformats.org/officeDocument/2006/relationships/hyperlink" Target="mailto:hitendrasarma@ieee.org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13.xml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4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4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4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15.xml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4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71.png"/><Relationship Id="rId10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4" Type="http://schemas.openxmlformats.org/officeDocument/2006/relationships/customXml" Target="../ink/ink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customXml" Target="../ink/ink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9.png"/><Relationship Id="rId3" Type="http://schemas.openxmlformats.org/officeDocument/2006/relationships/image" Target="../media/image73.png"/><Relationship Id="rId21" Type="http://schemas.openxmlformats.org/officeDocument/2006/relationships/image" Target="../media/image92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8.png"/><Relationship Id="rId2" Type="http://schemas.openxmlformats.org/officeDocument/2006/relationships/image" Target="../media/image72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80.png"/><Relationship Id="rId19" Type="http://schemas.openxmlformats.org/officeDocument/2006/relationships/image" Target="../media/image9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6.png"/><Relationship Id="rId7" Type="http://schemas.openxmlformats.org/officeDocument/2006/relationships/image" Target="../media/image11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4.png"/><Relationship Id="rId10" Type="http://schemas.openxmlformats.org/officeDocument/2006/relationships/image" Target="../media/image115.jpg"/><Relationship Id="rId4" Type="http://schemas.openxmlformats.org/officeDocument/2006/relationships/image" Target="../media/image113.png"/><Relationship Id="rId9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24.jpg"/><Relationship Id="rId3" Type="http://schemas.openxmlformats.org/officeDocument/2006/relationships/image" Target="../media/image67.png"/><Relationship Id="rId7" Type="http://schemas.openxmlformats.org/officeDocument/2006/relationships/image" Target="../media/image128.png"/><Relationship Id="rId12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56.png"/><Relationship Id="rId10" Type="http://schemas.openxmlformats.org/officeDocument/2006/relationships/image" Target="../media/image130.png"/><Relationship Id="rId4" Type="http://schemas.openxmlformats.org/officeDocument/2006/relationships/image" Target="../media/image126.png"/><Relationship Id="rId9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19.png"/><Relationship Id="rId3" Type="http://schemas.openxmlformats.org/officeDocument/2006/relationships/image" Target="../media/image67.png"/><Relationship Id="rId7" Type="http://schemas.openxmlformats.org/officeDocument/2006/relationships/image" Target="../media/image128.png"/><Relationship Id="rId12" Type="http://schemas.openxmlformats.org/officeDocument/2006/relationships/image" Target="../media/image113.png"/><Relationship Id="rId2" Type="http://schemas.openxmlformats.org/officeDocument/2006/relationships/image" Target="../media/image125.png"/><Relationship Id="rId16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56.png"/><Relationship Id="rId15" Type="http://schemas.openxmlformats.org/officeDocument/2006/relationships/image" Target="../media/image133.png"/><Relationship Id="rId10" Type="http://schemas.openxmlformats.org/officeDocument/2006/relationships/image" Target="../media/image130.png"/><Relationship Id="rId4" Type="http://schemas.openxmlformats.org/officeDocument/2006/relationships/image" Target="../media/image126.png"/><Relationship Id="rId9" Type="http://schemas.openxmlformats.org/officeDocument/2006/relationships/image" Target="../media/image57.png"/><Relationship Id="rId1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jpg"/><Relationship Id="rId4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raw-hat-man-sea-sunlight-sunset-70696/" TargetMode="External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publicdomain/zero/1.0/deed.e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57.png"/><Relationship Id="rId4" Type="http://schemas.openxmlformats.org/officeDocument/2006/relationships/image" Target="../media/image15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57.png"/><Relationship Id="rId4" Type="http://schemas.openxmlformats.org/officeDocument/2006/relationships/image" Target="../media/image156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54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57.png"/><Relationship Id="rId4" Type="http://schemas.openxmlformats.org/officeDocument/2006/relationships/image" Target="../media/image156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57.png"/><Relationship Id="rId4" Type="http://schemas.openxmlformats.org/officeDocument/2006/relationships/image" Target="../media/image156.jpg"/><Relationship Id="rId9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54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57.png"/><Relationship Id="rId4" Type="http://schemas.openxmlformats.org/officeDocument/2006/relationships/image" Target="../media/image156.jpg"/><Relationship Id="rId9" Type="http://schemas.openxmlformats.org/officeDocument/2006/relationships/image" Target="../media/image16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54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57.png"/><Relationship Id="rId10" Type="http://schemas.openxmlformats.org/officeDocument/2006/relationships/image" Target="../media/image165.png"/><Relationship Id="rId4" Type="http://schemas.openxmlformats.org/officeDocument/2006/relationships/image" Target="../media/image156.jpg"/><Relationship Id="rId9" Type="http://schemas.openxmlformats.org/officeDocument/2006/relationships/image" Target="../media/image16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g"/><Relationship Id="rId13" Type="http://schemas.openxmlformats.org/officeDocument/2006/relationships/hyperlink" Target="https://pixabay.com/en/cat-kitten-tree-green-summer-1647775/" TargetMode="External"/><Relationship Id="rId18" Type="http://schemas.openxmlformats.org/officeDocument/2006/relationships/hyperlink" Target="https://pixabay.com/en/giraffe-animals-wildlife-africa-2064520/" TargetMode="External"/><Relationship Id="rId3" Type="http://schemas.openxmlformats.org/officeDocument/2006/relationships/image" Target="../media/image167.jpg"/><Relationship Id="rId7" Type="http://schemas.openxmlformats.org/officeDocument/2006/relationships/image" Target="../media/image171.jpg"/><Relationship Id="rId12" Type="http://schemas.openxmlformats.org/officeDocument/2006/relationships/hyperlink" Target="https://pixabay.com/en/luggage-antique-cat-1643010/" TargetMode="External"/><Relationship Id="rId17" Type="http://schemas.openxmlformats.org/officeDocument/2006/relationships/hyperlink" Target="https://pixabay.com/en/tennis-head-ramos-vinolas-clay-934841/" TargetMode="External"/><Relationship Id="rId2" Type="http://schemas.openxmlformats.org/officeDocument/2006/relationships/image" Target="../media/image166.jpg"/><Relationship Id="rId16" Type="http://schemas.openxmlformats.org/officeDocument/2006/relationships/hyperlink" Target="https://pixabay.com/en/beach-beach-sports-blur-blurry-18539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11" Type="http://schemas.openxmlformats.org/officeDocument/2006/relationships/hyperlink" Target="https://creativecommons.org/publicdomain/zero/1.0/deed.en" TargetMode="External"/><Relationship Id="rId5" Type="http://schemas.openxmlformats.org/officeDocument/2006/relationships/image" Target="../media/image169.jpg"/><Relationship Id="rId15" Type="http://schemas.openxmlformats.org/officeDocument/2006/relationships/hyperlink" Target="https://pixabay.com/en/teddy-plush-bears-cute-teddy-bear-1623436/" TargetMode="External"/><Relationship Id="rId10" Type="http://schemas.openxmlformats.org/officeDocument/2006/relationships/hyperlink" Target="https://github.com/karpathy/neuraltalk2" TargetMode="External"/><Relationship Id="rId19" Type="http://schemas.openxmlformats.org/officeDocument/2006/relationships/hyperlink" Target="https://pixabay.com/en/moto-cross-motorbike-sports-jump-214928/" TargetMode="External"/><Relationship Id="rId4" Type="http://schemas.openxmlformats.org/officeDocument/2006/relationships/image" Target="../media/image168.jpg"/><Relationship Id="rId9" Type="http://schemas.openxmlformats.org/officeDocument/2006/relationships/image" Target="../media/image173.jpg"/><Relationship Id="rId14" Type="http://schemas.openxmlformats.org/officeDocument/2006/relationships/hyperlink" Target="https://pixabay.com/en/adorable-animal-canine-cute-dog-184999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tBw6njQRU-rwp5__7C0oIVt26ZgjG9N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175.jpg"/><Relationship Id="rId7" Type="http://schemas.openxmlformats.org/officeDocument/2006/relationships/hyperlink" Target="https://github.com/karpathy/neuraltalk2" TargetMode="External"/><Relationship Id="rId12" Type="http://schemas.openxmlformats.org/officeDocument/2006/relationships/hyperlink" Target="https://pixabay.com/en/baseball-player-shortstop-infield-1045263/" TargetMode="External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g"/><Relationship Id="rId11" Type="http://schemas.openxmlformats.org/officeDocument/2006/relationships/hyperlink" Target="https://pixabay.com/en/spider-web-tree-branches-pattern-617769/" TargetMode="External"/><Relationship Id="rId5" Type="http://schemas.openxmlformats.org/officeDocument/2006/relationships/image" Target="../media/image177.jpg"/><Relationship Id="rId10" Type="http://schemas.openxmlformats.org/officeDocument/2006/relationships/hyperlink" Target="https://pixabay.com/en/handstand-lake-meditation-496008/" TargetMode="External"/><Relationship Id="rId4" Type="http://schemas.openxmlformats.org/officeDocument/2006/relationships/image" Target="../media/image176.jpg"/><Relationship Id="rId9" Type="http://schemas.openxmlformats.org/officeDocument/2006/relationships/hyperlink" Target="https://pixabay.com/en/woman-female-model-portrait-adult-983967/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2.png"/><Relationship Id="rId4" Type="http://schemas.openxmlformats.org/officeDocument/2006/relationships/image" Target="../media/image18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81.png"/><Relationship Id="rId7" Type="http://schemas.openxmlformats.org/officeDocument/2006/relationships/image" Target="../media/image187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81.png"/><Relationship Id="rId7" Type="http://schemas.openxmlformats.org/officeDocument/2006/relationships/image" Target="../media/image187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92.png"/><Relationship Id="rId3" Type="http://schemas.openxmlformats.org/officeDocument/2006/relationships/image" Target="../media/image181.png"/><Relationship Id="rId7" Type="http://schemas.openxmlformats.org/officeDocument/2006/relationships/image" Target="../media/image187.png"/><Relationship Id="rId12" Type="http://schemas.openxmlformats.org/officeDocument/2006/relationships/image" Target="../media/image190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89.png"/><Relationship Id="rId5" Type="http://schemas.openxmlformats.org/officeDocument/2006/relationships/image" Target="../media/image184.png"/><Relationship Id="rId10" Type="http://schemas.openxmlformats.org/officeDocument/2006/relationships/image" Target="../media/image191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6.png"/><Relationship Id="rId2" Type="http://schemas.openxmlformats.org/officeDocument/2006/relationships/image" Target="../media/image180.jp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5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0BA4-0700-4FC6-9753-D5E4F9C3E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Recurrent Neural Networks: Architecture and Variants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CE3CF-79F7-4A32-9778-EADB41E65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351" y="3700892"/>
            <a:ext cx="10297298" cy="1655762"/>
          </a:xfrm>
        </p:spPr>
        <p:txBody>
          <a:bodyPr>
            <a:normAutofit fontScale="85000" lnSpcReduction="10000"/>
          </a:bodyPr>
          <a:lstStyle/>
          <a:p>
            <a:r>
              <a:rPr lang="en-US" sz="3400" b="1" dirty="0"/>
              <a:t>Dr. T. Hitendra Sarma</a:t>
            </a:r>
          </a:p>
          <a:p>
            <a:r>
              <a:rPr lang="en-US" dirty="0"/>
              <a:t>Associate Professor, </a:t>
            </a:r>
            <a:r>
              <a:rPr lang="en-US" dirty="0" err="1"/>
              <a:t>Vasavi</a:t>
            </a:r>
            <a:r>
              <a:rPr lang="en-US" dirty="0"/>
              <a:t> College of Engineering, Hyderabad</a:t>
            </a:r>
          </a:p>
          <a:p>
            <a:r>
              <a:rPr lang="en-US" dirty="0"/>
              <a:t>Chair, IEEE Science, Technology, Engineering and Mathematics (STEM), HYD Section(2021-22)</a:t>
            </a:r>
          </a:p>
          <a:p>
            <a:r>
              <a:rPr lang="en-US" dirty="0"/>
              <a:t>Past Chair, IEEE CIS/GRSS Chapter, Hyderabad Section (2018-20)</a:t>
            </a:r>
            <a:endParaRPr lang="en-IN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63604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6EBE-E388-4851-BD57-63D2524B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/>
              <a:t>Motivation of Sequential Processing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C0D4C-1916-45F0-9022-A5E85D503EDB}"/>
              </a:ext>
            </a:extLst>
          </p:cNvPr>
          <p:cNvSpPr txBox="1"/>
          <p:nvPr/>
        </p:nvSpPr>
        <p:spPr>
          <a:xfrm>
            <a:off x="6816436" y="63820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Source: MIT 6.S191: Introduction to Deep Learning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BC764-3462-45D8-A0C6-60784D94A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6" t="26936" r="49243" b="38855"/>
          <a:stretch/>
        </p:blipFill>
        <p:spPr>
          <a:xfrm>
            <a:off x="2299855" y="1605326"/>
            <a:ext cx="7309053" cy="36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39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</a:t>
            </a:r>
            <a:r>
              <a:rPr sz="4000" spc="-40" dirty="0"/>
              <a:t> </a:t>
            </a:r>
            <a:r>
              <a:rPr sz="4000" spc="-7" dirty="0"/>
              <a:t>with</a:t>
            </a:r>
            <a:r>
              <a:rPr sz="4000" spc="-40" dirty="0"/>
              <a:t> </a:t>
            </a:r>
            <a:r>
              <a:rPr sz="4000" spc="-7" dirty="0"/>
              <a:t>Attention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3850" y="1594684"/>
            <a:ext cx="8570172" cy="36084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67" y="5803781"/>
            <a:ext cx="8509000" cy="291597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 al,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7" dirty="0">
                <a:latin typeface="Arial MT"/>
                <a:cs typeface="Arial MT"/>
              </a:rPr>
              <a:t> Attend, and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 Neural Image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Caption Generation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with Visual 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 2015</a:t>
            </a:r>
            <a:endParaRPr sz="1067">
              <a:latin typeface="Arial MT"/>
              <a:cs typeface="Arial MT"/>
            </a:endParaRPr>
          </a:p>
          <a:p>
            <a:pPr marL="16933">
              <a:spcBef>
                <a:spcPts val="27"/>
              </a:spcBef>
            </a:pPr>
            <a:r>
              <a:rPr sz="800" spc="-7" dirty="0">
                <a:latin typeface="Arial MT"/>
                <a:cs typeface="Arial MT"/>
              </a:rPr>
              <a:t>Figure </a:t>
            </a:r>
            <a:r>
              <a:rPr sz="800" dirty="0">
                <a:latin typeface="Arial MT"/>
                <a:cs typeface="Arial MT"/>
              </a:rPr>
              <a:t>copyright</a:t>
            </a:r>
            <a:r>
              <a:rPr sz="800" spc="-7" dirty="0">
                <a:latin typeface="Arial MT"/>
                <a:cs typeface="Arial MT"/>
              </a:rPr>
              <a:t> Kelvin Xu, </a:t>
            </a:r>
            <a:r>
              <a:rPr sz="800" dirty="0">
                <a:latin typeface="Arial MT"/>
                <a:cs typeface="Arial MT"/>
              </a:rPr>
              <a:t>Jimmy</a:t>
            </a:r>
            <a:r>
              <a:rPr sz="800" spc="-7" dirty="0">
                <a:latin typeface="Arial MT"/>
                <a:cs typeface="Arial MT"/>
              </a:rPr>
              <a:t> Lei Ba, </a:t>
            </a:r>
            <a:r>
              <a:rPr sz="800" dirty="0">
                <a:latin typeface="Arial MT"/>
                <a:cs typeface="Arial MT"/>
              </a:rPr>
              <a:t>Jamie</a:t>
            </a:r>
            <a:r>
              <a:rPr sz="800" spc="-7" dirty="0">
                <a:latin typeface="Arial MT"/>
                <a:cs typeface="Arial MT"/>
              </a:rPr>
              <a:t> Kiros, Kyunghyun Cho, Aaron Courville, Ruslan Salakhutdinov, Richard S. Zemel, and Yoshua Benchio, 2015. Reproduced with permission.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8" name="object 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608668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Visual</a:t>
            </a:r>
            <a:r>
              <a:rPr sz="4000" spc="-67" dirty="0"/>
              <a:t> </a:t>
            </a:r>
            <a:r>
              <a:rPr sz="4000" spc="-7" dirty="0"/>
              <a:t>Question</a:t>
            </a:r>
            <a:r>
              <a:rPr sz="4000" spc="-67" dirty="0"/>
              <a:t> </a:t>
            </a:r>
            <a:r>
              <a:rPr sz="4000" spc="-7" dirty="0"/>
              <a:t>Answering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99" y="1213128"/>
            <a:ext cx="10182400" cy="39974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67" y="5592914"/>
            <a:ext cx="369062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 MT"/>
                <a:cs typeface="Arial MT"/>
              </a:rPr>
              <a:t>Agrawal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“VQA: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Visual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Question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Answering”,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ICCV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2015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367" y="5770847"/>
            <a:ext cx="4669367" cy="291597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Zhu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“Visual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7W: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Grounded Question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Answering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Images”,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CVPR 2016</a:t>
            </a:r>
            <a:endParaRPr sz="1067">
              <a:latin typeface="Arial MT"/>
              <a:cs typeface="Arial MT"/>
            </a:endParaRPr>
          </a:p>
          <a:p>
            <a:pPr marL="16933">
              <a:spcBef>
                <a:spcPts val="27"/>
              </a:spcBef>
            </a:pPr>
            <a:r>
              <a:rPr sz="800" spc="-7" dirty="0">
                <a:latin typeface="Arial MT"/>
                <a:cs typeface="Arial MT"/>
              </a:rPr>
              <a:t>Figure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from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Zhu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et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al,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copyright</a:t>
            </a:r>
            <a:r>
              <a:rPr sz="800" spc="-7" dirty="0">
                <a:latin typeface="Arial MT"/>
                <a:cs typeface="Arial MT"/>
              </a:rPr>
              <a:t> IEEE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2016.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Reproduced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for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educational purposes.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9" name="object 9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67" y="5734449"/>
            <a:ext cx="46693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 MT"/>
                <a:cs typeface="Arial MT"/>
              </a:rPr>
              <a:t>Zhu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“Visual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7W: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Grounded Question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Answering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Images”,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CVPR 2016</a:t>
            </a:r>
            <a:endParaRPr sz="1067">
              <a:latin typeface="Arial MT"/>
              <a:cs typeface="Arial MT"/>
            </a:endParaRPr>
          </a:p>
          <a:p>
            <a:pPr marL="16933">
              <a:spcBef>
                <a:spcPts val="27"/>
              </a:spcBef>
            </a:pPr>
            <a:r>
              <a:rPr sz="800" spc="-7" dirty="0">
                <a:latin typeface="Arial MT"/>
                <a:cs typeface="Arial MT"/>
              </a:rPr>
              <a:t>Figures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from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Zhu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et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al,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copyright</a:t>
            </a:r>
            <a:r>
              <a:rPr sz="800" spc="-7" dirty="0">
                <a:latin typeface="Arial MT"/>
                <a:cs typeface="Arial MT"/>
              </a:rPr>
              <a:t> IEEE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2016.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Reproduced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for</a:t>
            </a:r>
            <a:r>
              <a:rPr sz="800" spc="-13" dirty="0">
                <a:latin typeface="Arial MT"/>
                <a:cs typeface="Arial MT"/>
              </a:rPr>
              <a:t> </a:t>
            </a:r>
            <a:r>
              <a:rPr sz="800" spc="-7" dirty="0">
                <a:latin typeface="Arial MT"/>
                <a:cs typeface="Arial MT"/>
              </a:rPr>
              <a:t>educational purposes.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130" y="948913"/>
            <a:ext cx="5981631" cy="46307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6397" y="947667"/>
            <a:ext cx="2703071" cy="24700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9035" y="3623432"/>
            <a:ext cx="2687604" cy="247008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10901679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Visual</a:t>
            </a:r>
            <a:r>
              <a:rPr sz="4000" spc="-33" dirty="0"/>
              <a:t> </a:t>
            </a:r>
            <a:r>
              <a:rPr sz="4000" spc="-7" dirty="0"/>
              <a:t>Question</a:t>
            </a:r>
            <a:r>
              <a:rPr sz="4000" spc="-27" dirty="0"/>
              <a:t> </a:t>
            </a:r>
            <a:r>
              <a:rPr sz="4000" spc="-13" dirty="0"/>
              <a:t>Answering:</a:t>
            </a:r>
            <a:r>
              <a:rPr sz="4000" spc="-33" dirty="0"/>
              <a:t> </a:t>
            </a:r>
            <a:r>
              <a:rPr sz="4000" spc="-7" dirty="0"/>
              <a:t>RNNs</a:t>
            </a:r>
            <a:r>
              <a:rPr sz="4000" spc="-20" dirty="0"/>
              <a:t> </a:t>
            </a:r>
            <a:r>
              <a:rPr sz="4000" spc="-7" dirty="0"/>
              <a:t>with</a:t>
            </a:r>
            <a:r>
              <a:rPr sz="4000" spc="-27" dirty="0"/>
              <a:t> </a:t>
            </a:r>
            <a:r>
              <a:rPr sz="4000" spc="-7" dirty="0"/>
              <a:t>Attention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10" name="object 10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00486" y="6284601"/>
            <a:ext cx="41063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 MT"/>
                <a:cs typeface="Arial MT"/>
              </a:rPr>
              <a:t>88</a:t>
            </a:r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06866" y="5635627"/>
            <a:ext cx="3561080" cy="110067"/>
            <a:chOff x="5216628" y="4269497"/>
            <a:chExt cx="2670810" cy="82550"/>
          </a:xfrm>
        </p:grpSpPr>
        <p:sp>
          <p:nvSpPr>
            <p:cNvPr id="3" name="object 3"/>
            <p:cNvSpPr/>
            <p:nvPr/>
          </p:nvSpPr>
          <p:spPr>
            <a:xfrm>
              <a:off x="5216628" y="4310487"/>
              <a:ext cx="2574925" cy="0"/>
            </a:xfrm>
            <a:custGeom>
              <a:avLst/>
              <a:gdLst/>
              <a:ahLst/>
              <a:cxnLst/>
              <a:rect l="l" t="t" r="r" b="b"/>
              <a:pathLst>
                <a:path w="2574925">
                  <a:moveTo>
                    <a:pt x="0" y="0"/>
                  </a:moveTo>
                  <a:lnTo>
                    <a:pt x="2574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1403" y="4269497"/>
              <a:ext cx="105500" cy="819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952836" y="5841903"/>
            <a:ext cx="481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time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52212" y="224043"/>
            <a:ext cx="110067" cy="5468620"/>
            <a:chOff x="4727611" y="116956"/>
            <a:chExt cx="82550" cy="4101465"/>
          </a:xfrm>
        </p:grpSpPr>
        <p:sp>
          <p:nvSpPr>
            <p:cNvPr id="7" name="object 7"/>
            <p:cNvSpPr/>
            <p:nvPr/>
          </p:nvSpPr>
          <p:spPr>
            <a:xfrm>
              <a:off x="4768602" y="212932"/>
              <a:ext cx="0" cy="4005579"/>
            </a:xfrm>
            <a:custGeom>
              <a:avLst/>
              <a:gdLst/>
              <a:ahLst/>
              <a:cxnLst/>
              <a:rect l="l" t="t" r="r" b="b"/>
              <a:pathLst>
                <a:path h="4005579">
                  <a:moveTo>
                    <a:pt x="0" y="400530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7611" y="116956"/>
              <a:ext cx="81981" cy="1055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669104" y="4844718"/>
            <a:ext cx="62737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depth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155" y="875025"/>
            <a:ext cx="3092027" cy="1336040"/>
            <a:chOff x="657866" y="656269"/>
            <a:chExt cx="2319020" cy="100203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912" y="734302"/>
              <a:ext cx="1918241" cy="5480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866" y="1401328"/>
              <a:ext cx="659395" cy="25690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6507" y="665794"/>
              <a:ext cx="2008505" cy="731520"/>
            </a:xfrm>
            <a:custGeom>
              <a:avLst/>
              <a:gdLst/>
              <a:ahLst/>
              <a:cxnLst/>
              <a:rect l="l" t="t" r="r" b="b"/>
              <a:pathLst>
                <a:path w="2008505" h="731519">
                  <a:moveTo>
                    <a:pt x="0" y="0"/>
                  </a:moveTo>
                  <a:lnTo>
                    <a:pt x="2007900" y="0"/>
                  </a:lnTo>
                  <a:lnTo>
                    <a:pt x="2007900" y="731099"/>
                  </a:lnTo>
                  <a:lnTo>
                    <a:pt x="0" y="73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084" y="1418455"/>
              <a:ext cx="325415" cy="2226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2663" y="1401328"/>
              <a:ext cx="753594" cy="25690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64801" y="-343772"/>
            <a:ext cx="2969260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Multilayer</a:t>
            </a:r>
            <a:r>
              <a:rPr spc="-120" dirty="0"/>
              <a:t> </a:t>
            </a:r>
            <a:r>
              <a:rPr spc="-7" dirty="0"/>
              <a:t>RNNs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62634" y="2474294"/>
            <a:ext cx="12310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 MT"/>
                <a:cs typeface="Arial MT"/>
              </a:rPr>
              <a:t>LSTM: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6617" y="2764783"/>
            <a:ext cx="482599" cy="3301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6683" y="2764799"/>
            <a:ext cx="1219199" cy="35559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" y="2422232"/>
            <a:ext cx="5676900" cy="25400"/>
          </a:xfrm>
          <a:custGeom>
            <a:avLst/>
            <a:gdLst/>
            <a:ahLst/>
            <a:cxnLst/>
            <a:rect l="l" t="t" r="r" b="b"/>
            <a:pathLst>
              <a:path w="4257675" h="19050">
                <a:moveTo>
                  <a:pt x="4257274" y="19049"/>
                </a:moveTo>
                <a:lnTo>
                  <a:pt x="0" y="19049"/>
                </a:lnTo>
                <a:lnTo>
                  <a:pt x="0" y="0"/>
                </a:lnTo>
                <a:lnTo>
                  <a:pt x="4257274" y="0"/>
                </a:lnTo>
                <a:lnTo>
                  <a:pt x="4257274" y="190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21" name="object 21"/>
          <p:cNvGrpSpPr/>
          <p:nvPr/>
        </p:nvGrpSpPr>
        <p:grpSpPr>
          <a:xfrm>
            <a:off x="926767" y="3181433"/>
            <a:ext cx="4130040" cy="2532380"/>
            <a:chOff x="695075" y="2386074"/>
            <a:chExt cx="3097530" cy="189928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800" y="2391349"/>
              <a:ext cx="2790824" cy="11429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075" y="3542275"/>
              <a:ext cx="2066924" cy="7334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04600" y="2395599"/>
              <a:ext cx="3078480" cy="1880235"/>
            </a:xfrm>
            <a:custGeom>
              <a:avLst/>
              <a:gdLst/>
              <a:ahLst/>
              <a:cxnLst/>
              <a:rect l="l" t="t" r="r" b="b"/>
              <a:pathLst>
                <a:path w="3078479" h="1880235">
                  <a:moveTo>
                    <a:pt x="0" y="0"/>
                  </a:moveTo>
                  <a:lnTo>
                    <a:pt x="3078299" y="0"/>
                  </a:lnTo>
                  <a:lnTo>
                    <a:pt x="3078299" y="1880099"/>
                  </a:lnTo>
                  <a:lnTo>
                    <a:pt x="0" y="1880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583070" y="69516"/>
            <a:ext cx="3935307" cy="5504180"/>
            <a:chOff x="5068492" y="75911"/>
            <a:chExt cx="2951480" cy="4128135"/>
          </a:xfrm>
        </p:grpSpPr>
        <p:sp>
          <p:nvSpPr>
            <p:cNvPr id="26" name="object 26"/>
            <p:cNvSpPr/>
            <p:nvPr/>
          </p:nvSpPr>
          <p:spPr>
            <a:xfrm>
              <a:off x="5073243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073255" y="272938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06749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106749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073243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73255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06749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106749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5709" y="2473919"/>
              <a:ext cx="81981" cy="22197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073243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073255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106749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06749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5709" y="1602177"/>
              <a:ext cx="81981" cy="22197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521325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521331" y="272938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554825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554825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521325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521331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554825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554825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3785" y="2473919"/>
              <a:ext cx="81981" cy="22197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521325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521331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554825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554825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3785" y="1602177"/>
              <a:ext cx="81981" cy="2219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26649" y="1227170"/>
              <a:ext cx="209975" cy="8198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26649" y="2098912"/>
              <a:ext cx="209975" cy="819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26649" y="2970655"/>
              <a:ext cx="209975" cy="8198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969432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969433" y="272938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002928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002928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969432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969433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02928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002928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1887" y="2473919"/>
              <a:ext cx="81981" cy="22197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969432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969433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002928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6002928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1887" y="1602177"/>
              <a:ext cx="81981" cy="2219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4628" y="1227170"/>
              <a:ext cx="209975" cy="8198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4628" y="2098912"/>
              <a:ext cx="209975" cy="8198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4628" y="2970655"/>
              <a:ext cx="209975" cy="8198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417500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417510" y="272938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451004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900" y="0"/>
                  </a:lnTo>
                  <a:lnTo>
                    <a:pt x="219900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451004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900" y="0"/>
                  </a:lnTo>
                  <a:lnTo>
                    <a:pt x="219900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6417500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417510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6451004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900" y="0"/>
                  </a:lnTo>
                  <a:lnTo>
                    <a:pt x="219900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451004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900" y="0"/>
                  </a:lnTo>
                  <a:lnTo>
                    <a:pt x="219900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2" name="object 8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9964" y="2473919"/>
              <a:ext cx="81980" cy="22197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417500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417510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6451004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900" y="0"/>
                  </a:lnTo>
                  <a:lnTo>
                    <a:pt x="219900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6451004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900" y="0"/>
                  </a:lnTo>
                  <a:lnTo>
                    <a:pt x="219900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7" name="object 8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9964" y="1602177"/>
              <a:ext cx="81980" cy="2219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22704" y="1227170"/>
              <a:ext cx="209975" cy="8198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22704" y="2098912"/>
              <a:ext cx="209975" cy="8198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22704" y="2970655"/>
              <a:ext cx="209975" cy="8198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865582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6865586" y="272938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6899080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6899080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865582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865586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6899080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899080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9" name="object 9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8039" y="2473919"/>
              <a:ext cx="81980" cy="22197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865582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865586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899080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899080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4" name="object 10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8039" y="1602177"/>
              <a:ext cx="81980" cy="2219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70780" y="1227170"/>
              <a:ext cx="209975" cy="8198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70780" y="2098912"/>
              <a:ext cx="209975" cy="8198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70780" y="2970655"/>
              <a:ext cx="209975" cy="8198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313651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13662" y="272938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47156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47156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313651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13662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47156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47156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6" name="object 1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6116" y="2473919"/>
              <a:ext cx="81980" cy="22197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7313651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313662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347156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347156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1" name="object 1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6116" y="1602177"/>
              <a:ext cx="81980" cy="22197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8857" y="1227170"/>
              <a:ext cx="209975" cy="8198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8857" y="2098912"/>
              <a:ext cx="209975" cy="8198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8857" y="2970655"/>
              <a:ext cx="209975" cy="81980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7761732" y="272939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507"/>
                  </a:lnTo>
                  <a:lnTo>
                    <a:pt x="219900" y="631507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61738" y="2729389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795232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95232" y="269589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761732" y="185765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761738" y="185764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795232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795232" y="182415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3" name="object 1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4192" y="2473919"/>
              <a:ext cx="81980" cy="221975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7761732" y="985913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0"/>
                  </a:moveTo>
                  <a:lnTo>
                    <a:pt x="0" y="0"/>
                  </a:lnTo>
                  <a:lnTo>
                    <a:pt x="0" y="598004"/>
                  </a:lnTo>
                  <a:lnTo>
                    <a:pt x="0" y="631494"/>
                  </a:lnTo>
                  <a:lnTo>
                    <a:pt x="219900" y="631494"/>
                  </a:lnTo>
                  <a:lnTo>
                    <a:pt x="219900" y="598004"/>
                  </a:lnTo>
                  <a:lnTo>
                    <a:pt x="21990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761738" y="985905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795232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795232" y="952411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4192" y="1602177"/>
              <a:ext cx="81980" cy="22197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66932" y="1227170"/>
              <a:ext cx="209975" cy="8198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66932" y="2098912"/>
              <a:ext cx="209975" cy="8198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66932" y="2970655"/>
              <a:ext cx="209975" cy="8198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5106762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106762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4" name="object 1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5722" y="3345361"/>
              <a:ext cx="81980" cy="22227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554838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554838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7" name="object 1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3798" y="3345361"/>
              <a:ext cx="81981" cy="222275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6002941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002941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0" name="object 1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1900" y="3345361"/>
              <a:ext cx="81981" cy="22227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6451017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900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900" y="0"/>
                  </a:lnTo>
                  <a:lnTo>
                    <a:pt x="219900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451017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900" y="0"/>
                  </a:lnTo>
                  <a:lnTo>
                    <a:pt x="219900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3" name="object 1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19976" y="3345361"/>
              <a:ext cx="81980" cy="222275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6899093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899093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6" name="object 1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68052" y="3345361"/>
              <a:ext cx="81981" cy="22227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7347169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347169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9" name="object 1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16129" y="3345361"/>
              <a:ext cx="81980" cy="222275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7795246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499"/>
                  </a:moveTo>
                  <a:lnTo>
                    <a:pt x="0" y="631499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795246" y="3567637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499"/>
                  </a:lnTo>
                  <a:lnTo>
                    <a:pt x="0" y="63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2" name="object 1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64205" y="3345361"/>
              <a:ext cx="81981" cy="22227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510675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0"/>
                  </a:moveTo>
                  <a:lnTo>
                    <a:pt x="0" y="631500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0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106753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5" name="object 1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5729" y="730131"/>
              <a:ext cx="81980" cy="222275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555482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0"/>
                  </a:moveTo>
                  <a:lnTo>
                    <a:pt x="0" y="631500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0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554829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8" name="object 1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3805" y="730131"/>
              <a:ext cx="81981" cy="222275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6002932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0"/>
                  </a:moveTo>
                  <a:lnTo>
                    <a:pt x="0" y="631500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0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002932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1" name="object 1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1907" y="730131"/>
              <a:ext cx="81981" cy="22227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6451008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0"/>
                  </a:moveTo>
                  <a:lnTo>
                    <a:pt x="0" y="631500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0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451008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4" name="object 1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19983" y="730131"/>
              <a:ext cx="81981" cy="222275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6899084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0"/>
                  </a:moveTo>
                  <a:lnTo>
                    <a:pt x="0" y="631500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0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899084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7" name="object 1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68059" y="730131"/>
              <a:ext cx="81980" cy="222275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7347161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0"/>
                  </a:moveTo>
                  <a:lnTo>
                    <a:pt x="0" y="631500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0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347161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0" name="object 1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16136" y="730131"/>
              <a:ext cx="81981" cy="222275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7795236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219899" y="631500"/>
                  </a:moveTo>
                  <a:lnTo>
                    <a:pt x="0" y="631500"/>
                  </a:lnTo>
                  <a:lnTo>
                    <a:pt x="0" y="0"/>
                  </a:lnTo>
                  <a:lnTo>
                    <a:pt x="219899" y="0"/>
                  </a:lnTo>
                  <a:lnTo>
                    <a:pt x="219899" y="631500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95236" y="80674"/>
              <a:ext cx="220345" cy="631825"/>
            </a:xfrm>
            <a:custGeom>
              <a:avLst/>
              <a:gdLst/>
              <a:ahLst/>
              <a:cxnLst/>
              <a:rect l="l" t="t" r="r" b="b"/>
              <a:pathLst>
                <a:path w="220345" h="631825">
                  <a:moveTo>
                    <a:pt x="0" y="0"/>
                  </a:moveTo>
                  <a:lnTo>
                    <a:pt x="219899" y="0"/>
                  </a:lnTo>
                  <a:lnTo>
                    <a:pt x="219899" y="631500"/>
                  </a:lnTo>
                  <a:lnTo>
                    <a:pt x="0" y="63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3" name="object 18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64212" y="730131"/>
              <a:ext cx="81981" cy="222275"/>
            </a:xfrm>
            <a:prstGeom prst="rect">
              <a:avLst/>
            </a:prstGeom>
          </p:spPr>
        </p:pic>
      </p:grpSp>
      <p:sp>
        <p:nvSpPr>
          <p:cNvPr id="184" name="object 184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B4C9-92EA-43EF-ADB0-36EE1C7C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69F24-719A-4C9B-9FEB-3029C3143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520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content of this presentation is based on the lecture on Recurrent Neural Networks by Ava </a:t>
            </a:r>
            <a:r>
              <a:rPr lang="en-US" dirty="0" err="1"/>
              <a:t>Soleimany</a:t>
            </a:r>
            <a:r>
              <a:rPr lang="en-US" dirty="0"/>
              <a:t>, MIT Introduction to Deep Learning 6.S191.</a:t>
            </a:r>
          </a:p>
          <a:p>
            <a:r>
              <a:rPr lang="en-US" dirty="0"/>
              <a:t>I thank Prof. Andrew Ng for providing the lecture contents for teaching through </a:t>
            </a:r>
            <a:r>
              <a:rPr lang="en-US" dirty="0" err="1"/>
              <a:t>coursera</a:t>
            </a:r>
            <a:r>
              <a:rPr lang="en-US" dirty="0"/>
              <a:t>. </a:t>
            </a:r>
          </a:p>
          <a:p>
            <a:r>
              <a:rPr lang="en-US" dirty="0"/>
              <a:t>The content in this presentation is from the lectures of Andrew Ng. 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D2A3-222A-47CF-A961-44EF5D1E5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54066"/>
            <a:ext cx="3766774" cy="2022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702400-7E76-4714-993F-8B58F57D6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23" t="40592" r="35337" b="34534"/>
          <a:stretch/>
        </p:blipFill>
        <p:spPr>
          <a:xfrm>
            <a:off x="7538708" y="1692485"/>
            <a:ext cx="1523910" cy="202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674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9E50-AE9F-4E80-8C71-B31459DB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658"/>
          </a:xfrm>
        </p:spPr>
        <p:txBody>
          <a:bodyPr/>
          <a:lstStyle/>
          <a:p>
            <a:r>
              <a:rPr lang="en-US" dirty="0"/>
              <a:t>Further Study..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CAC13-8618-4859-AD14-7CD731805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IN" dirty="0">
                <a:hlinkClick r:id="rId2"/>
              </a:rPr>
              <a:t>https://stanford.edu/~shervine/teaching/cs-230/cheatsheet-recurrent-neural-networks</a:t>
            </a:r>
            <a:endParaRPr lang="en-IN" dirty="0"/>
          </a:p>
          <a:p>
            <a:r>
              <a:rPr lang="en-IN" dirty="0">
                <a:hlinkClick r:id="rId3"/>
              </a:rPr>
              <a:t>http://web.stanford.edu/class/cs224n/slides/cs224n-2020-lecture07-fancy-rnn.pdf</a:t>
            </a:r>
            <a:endParaRPr lang="en-IN" dirty="0"/>
          </a:p>
          <a:p>
            <a:r>
              <a:rPr lang="en-IN" dirty="0">
                <a:hlinkClick r:id="rId4"/>
              </a:rPr>
              <a:t>http://cs231n.stanford.edu/slides/2017/cs231n_2017_lecture10.pdf</a:t>
            </a:r>
            <a:endParaRPr lang="en-IN" dirty="0"/>
          </a:p>
          <a:p>
            <a:r>
              <a:rPr lang="en-IN" dirty="0">
                <a:hlinkClick r:id="rId5"/>
              </a:rPr>
              <a:t>https://direct.mit.edu/neco/article/31/7/1235/8500/A-Review-of-Recurrent-Neural-Networks-LSTM-Cells</a:t>
            </a:r>
            <a:endParaRPr lang="en-IN" dirty="0"/>
          </a:p>
          <a:p>
            <a:r>
              <a:rPr lang="en-IN" dirty="0">
                <a:hlinkClick r:id="rId6"/>
              </a:rPr>
              <a:t>https://github.com/Kulbear/deep-learning-coursera/blob/master/Sequence%20Models/Building%20a%20Recurrent%20Neural%20Network%20-%20Step%20by%20Step%20-%20v2.ipynb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8305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4BCF-91F2-490D-B3A6-11DA58DC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– Class Room Teaching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7D0C9-F36B-4327-917D-57895CFE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24 Nov 2021:</a:t>
            </a:r>
          </a:p>
          <a:p>
            <a:pPr lvl="1"/>
            <a:r>
              <a:rPr lang="en-US" dirty="0"/>
              <a:t>Topic: Demo on CNNs by Mr. P. Anurag Varma (Reg : 006)</a:t>
            </a:r>
          </a:p>
          <a:p>
            <a:r>
              <a:rPr lang="en-US" dirty="0"/>
              <a:t>On 1 Dec 2021:</a:t>
            </a:r>
          </a:p>
          <a:p>
            <a:pPr lvl="1"/>
            <a:r>
              <a:rPr lang="en-US" dirty="0"/>
              <a:t>Topic: Tutorial on “ </a:t>
            </a:r>
            <a:r>
              <a:rPr lang="en-US" dirty="0" err="1"/>
              <a:t>Keras</a:t>
            </a:r>
            <a:r>
              <a:rPr lang="en-US" dirty="0"/>
              <a:t> for Deep Learning” by Mr. N. </a:t>
            </a:r>
            <a:r>
              <a:rPr lang="en-US" dirty="0" err="1"/>
              <a:t>Tarun</a:t>
            </a:r>
            <a:r>
              <a:rPr lang="en-US" dirty="0"/>
              <a:t> Chandra  (Reg: 54)</a:t>
            </a:r>
          </a:p>
          <a:p>
            <a:pPr lvl="1"/>
            <a:r>
              <a:rPr lang="en-US" dirty="0"/>
              <a:t>Topic: Tutorial on “</a:t>
            </a:r>
            <a:r>
              <a:rPr lang="en-US" dirty="0" err="1"/>
              <a:t>PyTorch</a:t>
            </a:r>
            <a:r>
              <a:rPr lang="en-US" dirty="0"/>
              <a:t> for Deep Learning”, by Mr. B .V. Siva Kumar (Reg: 57)</a:t>
            </a:r>
          </a:p>
          <a:p>
            <a:r>
              <a:rPr lang="en-US" dirty="0"/>
              <a:t>On 3 Dec 2021:</a:t>
            </a:r>
          </a:p>
          <a:p>
            <a:pPr lvl="1"/>
            <a:r>
              <a:rPr lang="en-US" dirty="0"/>
              <a:t>Topic: Comparative Study on “ Various CNN model on MNIST Data” by Mr. N. </a:t>
            </a:r>
            <a:r>
              <a:rPr lang="en-US" dirty="0" err="1"/>
              <a:t>Bhuvanesh</a:t>
            </a:r>
            <a:r>
              <a:rPr lang="en-US" dirty="0"/>
              <a:t> Reddy (Reg 16)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43996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0BBD-1C9F-4533-8E78-20B42474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: 12 Nov 2021 9:40 to 10:40 (NNDL)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5301E-F5B0-4088-A794-AD57BBB72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</a:t>
            </a:r>
          </a:p>
          <a:p>
            <a:r>
              <a:rPr lang="en-US"/>
              <a:t>A </a:t>
            </a:r>
            <a:r>
              <a:rPr lang="en-US" dirty="0"/>
              <a:t>Sec: 5, 6, 7, 8, 9, 14, 16, 18, 23, 24, 26, 30, 33, 34, 37, 38, 40, 42, 43, 44, 46, 47, 48, 49, 50, 54, 56, 57, 58, 304.</a:t>
            </a:r>
          </a:p>
          <a:p>
            <a:endParaRPr lang="en-US" dirty="0"/>
          </a:p>
          <a:p>
            <a:r>
              <a:rPr lang="en-US" dirty="0"/>
              <a:t>B Sec: 61, 62, 63, 64, 66, 67, 68, 70, 71, 73, 76, 78, 80, 81, 88, 96, 110, 111, 113, 115, 116, 117, 120,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32512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C2CD4-7B52-4ABC-ADF8-B251FA8C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Attendance: 24 Nov 2021(NNDL 10:40 to 11:40)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58645-A48D-4F6F-8A64-B4FBE421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Sec:  5, 6, 7, 8, 13, 14, 16, 18, 20, 23, 24, 26, 30, 33, 34, 35, 37, 38, 42, 43, 44, 46, 47, 48, 49, 50, 54, 56, 57, 60, 304</a:t>
            </a:r>
          </a:p>
          <a:p>
            <a:endParaRPr lang="en-US" dirty="0"/>
          </a:p>
          <a:p>
            <a:r>
              <a:rPr lang="en-US" dirty="0"/>
              <a:t>B Sec: 61, 62,63, 64, 66,  67, 68, 70, 71, 73, 74, 76, 78, 80, 81, 83, 88, 94, 96, 110, 111, 113, 115, 116, 117, 118, 120, 308,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30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609E-207D-42A6-A47B-62A0B075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Attendance: 25 Nov 2021(NNDL 1:20 to 2:20)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DA576-2BC7-4286-8195-E819819EE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Present:</a:t>
            </a:r>
          </a:p>
          <a:p>
            <a:pPr lvl="1"/>
            <a:r>
              <a:rPr lang="en-US" dirty="0"/>
              <a:t>A Sec: 5, 6, 7, 8, 13, 14, 16, 18, 20, 23, 24, 26, 33, 30, 34, 35, 37, 38, 42, 43, 44, 46, 47, 48, 49, 50, 54, 56, 57, 58, 60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 Sec: 63, 66, 67, 68, 70, 73, 76, 78, 80, 83, 88, 94, 96, 110, 112, 113, 115, 116, 118, 120, 308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27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6EBE-E388-4851-BD57-63D2524B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/>
              <a:t>Motivation of Sequential Processing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C0D4C-1916-45F0-9022-A5E85D503EDB}"/>
              </a:ext>
            </a:extLst>
          </p:cNvPr>
          <p:cNvSpPr txBox="1"/>
          <p:nvPr/>
        </p:nvSpPr>
        <p:spPr>
          <a:xfrm>
            <a:off x="6816436" y="63820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Source: MIT 6.S191: Introduction to Deep Learning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D6318-DEFD-449D-820A-B360976E1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1" t="39596" r="48485" b="34141"/>
          <a:stretch/>
        </p:blipFill>
        <p:spPr>
          <a:xfrm>
            <a:off x="920189" y="1366982"/>
            <a:ext cx="4322618" cy="1801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45D9B-F3C9-4084-AF4D-3DB51CEA6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1" t="36902" r="48409" b="41145"/>
          <a:stretch/>
        </p:blipFill>
        <p:spPr>
          <a:xfrm>
            <a:off x="5806225" y="1303200"/>
            <a:ext cx="5362848" cy="1618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0C46F-BE64-4C2B-8A6D-9064F88568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91" t="42607" r="49318" b="42776"/>
          <a:stretch/>
        </p:blipFill>
        <p:spPr>
          <a:xfrm>
            <a:off x="689281" y="4390567"/>
            <a:ext cx="4243986" cy="892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6F7E5-088A-4579-A803-CAF380A7F8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90" t="35286" r="52377" b="38451"/>
          <a:stretch/>
        </p:blipFill>
        <p:spPr>
          <a:xfrm>
            <a:off x="6029035" y="3814618"/>
            <a:ext cx="4783299" cy="18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89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4E29-420E-4CA0-A638-8B5C1BDB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NNDL (30 Nov 2021) [3:20PM to 4:20PM]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3842-BCA9-48E7-9DE1-D25386BFE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Sec: 5, 8, 13, 14, 16, 20, 23, 24, 26, 30, 33, 34, 37, 38, 40, 42, 43, 46, 47, 48, 49, 54, 56, 58, 304 </a:t>
            </a:r>
          </a:p>
          <a:p>
            <a:endParaRPr lang="en-US" dirty="0"/>
          </a:p>
          <a:p>
            <a:r>
              <a:rPr lang="en-US" dirty="0"/>
              <a:t>B Sec: 61</a:t>
            </a:r>
            <a:r>
              <a:rPr lang="en-US"/>
              <a:t>, 62, 63, 64, 66</a:t>
            </a:r>
            <a:r>
              <a:rPr lang="en-US" dirty="0"/>
              <a:t>, 68, 70, 73</a:t>
            </a:r>
            <a:r>
              <a:rPr lang="en-US"/>
              <a:t>, 74, 76, 80,  81</a:t>
            </a:r>
            <a:r>
              <a:rPr lang="en-US" dirty="0"/>
              <a:t>, 83, 88, 94, 96</a:t>
            </a:r>
            <a:r>
              <a:rPr lang="en-US"/>
              <a:t>, 111, 113, 116, 118, 308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31742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4E29-420E-4CA0-A638-8B5C1BDB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NNDL (1 Dec 2021) [10:40AM to 11:40AM]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3842-BCA9-48E7-9DE1-D25386BFE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Sec: 5, 8, 14, 16, 20, 23, 24, 26, 30, 33, 34, 37, 38, 40, 42, 43, 46, 47, 48, 49, 54, 56, 58, 304, </a:t>
            </a:r>
            <a:r>
              <a:rPr lang="en-US" dirty="0">
                <a:solidFill>
                  <a:srgbClr val="FF0000"/>
                </a:solidFill>
              </a:rPr>
              <a:t>(13) </a:t>
            </a:r>
          </a:p>
          <a:p>
            <a:endParaRPr lang="en-US" dirty="0"/>
          </a:p>
          <a:p>
            <a:r>
              <a:rPr lang="en-US" dirty="0"/>
              <a:t>B Sec: 61,62, 63, 64, 66, 68, 70, 73, 74, 78, 80, 81, 83, 88, 94, 96, 110, 111, 112, 113, 115, 116, 118, 308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48587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4E29-420E-4CA0-A638-8B5C1BDB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NNDL (2 Dec 2021) [1:20PM to 2:20PM]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3842-BCA9-48E7-9DE1-D25386BFE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Sec: 5, 6, 7, 8, 13, 14, 16, 18, 20, 23, 24, 26, 30, 33, 34, 35, 37, 38, 40, 42, 43, 44, 46, 47, 48, 49, 50, 54, 56, 57, 58, 60, 304</a:t>
            </a:r>
          </a:p>
          <a:p>
            <a:endParaRPr lang="en-US" dirty="0"/>
          </a:p>
          <a:p>
            <a:r>
              <a:rPr lang="en-US" dirty="0"/>
              <a:t>B Sec: 61, 63, 66, 68, 70, 73, 76, 78, 81, 83, 88, 94, 96, 110, 111, 112, 113, 115, 116, 117, 118, 120, 308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0790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4E29-420E-4CA0-A638-8B5C1BDB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NNDL (8 Dec 2021) [1:20PM to 2:20PM]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3842-BCA9-48E7-9DE1-D25386BFE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Sec: 7, 9, 14, 16, 18, 20, 24, 37, 40, 43, 46, 49, 50, 57, 60</a:t>
            </a:r>
          </a:p>
          <a:p>
            <a:endParaRPr lang="en-US" dirty="0"/>
          </a:p>
          <a:p>
            <a:r>
              <a:rPr lang="en-US" dirty="0"/>
              <a:t>B Sec: 63, 66, 67, 68, </a:t>
            </a:r>
            <a:r>
              <a:rPr lang="en-US" dirty="0">
                <a:solidFill>
                  <a:srgbClr val="FF0000"/>
                </a:solidFill>
              </a:rPr>
              <a:t>71</a:t>
            </a:r>
            <a:r>
              <a:rPr lang="en-US" dirty="0"/>
              <a:t>, 73, 78, 80, 81, 83, 94, 96, 110, 111, 112, 115, </a:t>
            </a:r>
            <a:r>
              <a:rPr lang="en-US" dirty="0">
                <a:solidFill>
                  <a:srgbClr val="FF0000"/>
                </a:solidFill>
              </a:rPr>
              <a:t>118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63968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4E29-420E-4CA0-A638-8B5C1BDB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NNDL (10 Dec 2021) [9:40AM to 10:40PM]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3842-BCA9-48E7-9DE1-D25386BFE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Sec: 5, 6, 7, 8, 13, 14, 16, 18, 23, 24, 33, 34, 35, 37, 38, 40, 42, 44, 46, 47, 49, 50, 54, 56, 57, 58, 60</a:t>
            </a:r>
          </a:p>
          <a:p>
            <a:endParaRPr lang="en-US" dirty="0"/>
          </a:p>
          <a:p>
            <a:r>
              <a:rPr lang="en-US" dirty="0"/>
              <a:t>B Sec: 61, 62, 63, 64, 66, 68, 70, 71, 73, 74, 76, 78, 80, 81, 83, 88, 94, 96, 110, 113, 116, 117, 118, 120, 308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769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991247-B7F3-4077-8F07-294FFD891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135AE63-47E8-4F98-8741-BE5A82A27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write your questions</a:t>
            </a:r>
          </a:p>
          <a:p>
            <a:r>
              <a:rPr lang="en-US" dirty="0">
                <a:hlinkClick r:id="rId2"/>
              </a:rPr>
              <a:t>hitendrasarma@ieee.org</a:t>
            </a:r>
            <a:endParaRPr lang="en-US" dirty="0"/>
          </a:p>
          <a:p>
            <a:r>
              <a:rPr lang="en-US" dirty="0">
                <a:hlinkClick r:id="rId3"/>
              </a:rPr>
              <a:t>hitendrasarma@staff.vce.ac.in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46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B0DC-0EB1-4796-B2C2-97EEC56E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motivating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CEDD6-CE0E-48B4-B823-E6ABAF142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9" t="32862" r="49015" b="33468"/>
          <a:stretch/>
        </p:blipFill>
        <p:spPr>
          <a:xfrm>
            <a:off x="1198662" y="1783952"/>
            <a:ext cx="9982390" cy="43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0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C54C-D759-4960-ADB6-21B8E2A4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384"/>
          </a:xfrm>
        </p:spPr>
        <p:txBody>
          <a:bodyPr/>
          <a:lstStyle/>
          <a:p>
            <a:r>
              <a:rPr lang="en-US" dirty="0"/>
              <a:t>Some use cases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27810-AB1F-4F43-9D3E-076DE4B1D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5" t="22626" r="21894" b="15825"/>
          <a:stretch/>
        </p:blipFill>
        <p:spPr>
          <a:xfrm>
            <a:off x="701964" y="1274618"/>
            <a:ext cx="10236318" cy="4692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06C37F-0291-43C9-B2E7-1981E319F661}"/>
                  </a:ext>
                </a:extLst>
              </p14:cNvPr>
              <p14:cNvContentPartPr/>
              <p14:nvPr/>
            </p14:nvContentPartPr>
            <p14:xfrm>
              <a:off x="1981080" y="1073160"/>
              <a:ext cx="9385920" cy="501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06C37F-0291-43C9-B2E7-1981E319F6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1720" y="1063800"/>
                <a:ext cx="9404640" cy="50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99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A7CD-9083-49BE-AEA5-30737F52B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945"/>
            <a:ext cx="10515600" cy="881784"/>
          </a:xfrm>
        </p:spPr>
        <p:txBody>
          <a:bodyPr/>
          <a:lstStyle/>
          <a:p>
            <a:r>
              <a:rPr lang="en-US" dirty="0"/>
              <a:t>Quick recap of Feed-Forward Neural Network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4E390-0FB4-4309-8C1F-25E3FFD6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8" t="35017" r="54848" b="33199"/>
          <a:stretch/>
        </p:blipFill>
        <p:spPr>
          <a:xfrm>
            <a:off x="743527" y="1496983"/>
            <a:ext cx="6908131" cy="4201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0EB05-EBDD-427D-993A-4909EDFC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2" t="36767" r="52500" b="33064"/>
          <a:stretch/>
        </p:blipFill>
        <p:spPr>
          <a:xfrm>
            <a:off x="7543801" y="1145311"/>
            <a:ext cx="4648199" cy="2438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E932F-92CC-47F0-9AC0-614E703CB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9" t="35556" r="78485" b="36161"/>
          <a:stretch/>
        </p:blipFill>
        <p:spPr>
          <a:xfrm>
            <a:off x="8691418" y="3583712"/>
            <a:ext cx="2059710" cy="30895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B2F040-5959-42CC-AFE9-99E7A5F93434}"/>
                  </a:ext>
                </a:extLst>
              </p14:cNvPr>
              <p14:cNvContentPartPr/>
              <p14:nvPr/>
            </p14:nvContentPartPr>
            <p14:xfrm>
              <a:off x="1765440" y="1143000"/>
              <a:ext cx="10261800" cy="5391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B2F040-5959-42CC-AFE9-99E7A5F934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6080" y="1133640"/>
                <a:ext cx="10280520" cy="54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48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37FC-8B2A-4D0D-B3EF-FA935C69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7966"/>
          </a:xfrm>
        </p:spPr>
        <p:txBody>
          <a:bodyPr/>
          <a:lstStyle/>
          <a:p>
            <a:r>
              <a:rPr lang="en-US" dirty="0"/>
              <a:t>With different time stamps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FB3A-1ECA-4890-961C-6205B3060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8" t="35421" r="50000" b="35219"/>
          <a:stretch/>
        </p:blipFill>
        <p:spPr>
          <a:xfrm>
            <a:off x="978651" y="1664853"/>
            <a:ext cx="9897211" cy="4070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8DE25-51D0-DD18-F4AB-4A4C4259F49B}"/>
              </a:ext>
            </a:extLst>
          </p:cNvPr>
          <p:cNvSpPr txBox="1"/>
          <p:nvPr/>
        </p:nvSpPr>
        <p:spPr>
          <a:xfrm>
            <a:off x="4209689" y="5922875"/>
            <a:ext cx="446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How to capture inter dependence?  </a:t>
            </a:r>
          </a:p>
        </p:txBody>
      </p:sp>
    </p:spTree>
    <p:extLst>
      <p:ext uri="{BB962C8B-B14F-4D97-AF65-F5344CB8AC3E}">
        <p14:creationId xmlns:p14="http://schemas.microsoft.com/office/powerpoint/2010/main" val="56238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37FC-8B2A-4D0D-B3EF-FA935C69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7966"/>
          </a:xfrm>
        </p:spPr>
        <p:txBody>
          <a:bodyPr/>
          <a:lstStyle/>
          <a:p>
            <a:r>
              <a:rPr lang="en-US" dirty="0"/>
              <a:t>With different time stamps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FB3A-1ECA-4890-961C-6205B3060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8" t="35421" r="50000" b="35219"/>
          <a:stretch/>
        </p:blipFill>
        <p:spPr>
          <a:xfrm>
            <a:off x="978651" y="1664853"/>
            <a:ext cx="9897211" cy="40709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05257D-53EA-45AD-9A5E-E112CE42E999}"/>
                  </a:ext>
                </a:extLst>
              </p14:cNvPr>
              <p14:cNvContentPartPr/>
              <p14:nvPr/>
            </p14:nvContentPartPr>
            <p14:xfrm>
              <a:off x="2679840" y="209520"/>
              <a:ext cx="9404640" cy="528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05257D-53EA-45AD-9A5E-E112CE42E9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0480" y="200160"/>
                <a:ext cx="9423360" cy="53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58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49EB-4F73-4773-AE79-A886A937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/>
          <a:lstStyle/>
          <a:p>
            <a:r>
              <a:rPr lang="en-US" dirty="0"/>
              <a:t>Neurons with Recurrence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4089A-4AC7-4B98-B5FF-59D9DE7B5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34478" r="50000" b="31987"/>
          <a:stretch/>
        </p:blipFill>
        <p:spPr>
          <a:xfrm>
            <a:off x="1452926" y="1611119"/>
            <a:ext cx="8525696" cy="41061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962D0E-0496-459A-919B-3900054FDD86}"/>
                  </a:ext>
                </a:extLst>
              </p14:cNvPr>
              <p14:cNvContentPartPr/>
              <p14:nvPr/>
            </p14:nvContentPartPr>
            <p14:xfrm>
              <a:off x="1816200" y="1009800"/>
              <a:ext cx="7423560" cy="488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962D0E-0496-459A-919B-3900054FDD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6840" y="1000440"/>
                <a:ext cx="744228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656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66A2-D0C5-4A33-92E7-E89524FB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281998"/>
            <a:ext cx="10515600" cy="734002"/>
          </a:xfrm>
        </p:spPr>
        <p:txBody>
          <a:bodyPr/>
          <a:lstStyle/>
          <a:p>
            <a:r>
              <a:rPr lang="en-US" dirty="0"/>
              <a:t>Recurrent Neural Networks (RNNs)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B31DA-043E-454A-9B22-665F1EB72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4" t="34074" r="50000" b="32525"/>
          <a:stretch/>
        </p:blipFill>
        <p:spPr>
          <a:xfrm>
            <a:off x="949036" y="1367415"/>
            <a:ext cx="10515600" cy="48654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6CC8F7-FA6C-4D10-8B2C-6D0D1201869F}"/>
                  </a:ext>
                </a:extLst>
              </p14:cNvPr>
              <p14:cNvContentPartPr/>
              <p14:nvPr/>
            </p14:nvContentPartPr>
            <p14:xfrm>
              <a:off x="3549600" y="2343240"/>
              <a:ext cx="6439320" cy="3054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6CC8F7-FA6C-4D10-8B2C-6D0D120186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0240" y="2333880"/>
                <a:ext cx="6458040" cy="30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9283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9498-3C85-4674-A2FC-DB3F5B65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State Update and Output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4FBCC-8922-4F6B-9E69-54063DF47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4" t="33266" r="49318" b="35354"/>
          <a:stretch/>
        </p:blipFill>
        <p:spPr>
          <a:xfrm>
            <a:off x="1311561" y="1874982"/>
            <a:ext cx="9889649" cy="426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398F3A-070D-481E-B4ED-207638601243}"/>
                  </a:ext>
                </a:extLst>
              </p14:cNvPr>
              <p14:cNvContentPartPr/>
              <p14:nvPr/>
            </p14:nvContentPartPr>
            <p14:xfrm>
              <a:off x="1035000" y="2063880"/>
              <a:ext cx="10515960" cy="384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398F3A-070D-481E-B4ED-207638601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640" y="2054520"/>
                <a:ext cx="10534680" cy="38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12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92-67ED-4FE2-B3B6-2EAB3CF8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648"/>
          </a:xfrm>
        </p:spPr>
        <p:txBody>
          <a:bodyPr/>
          <a:lstStyle/>
          <a:p>
            <a:r>
              <a:rPr lang="en-US" dirty="0"/>
              <a:t>Deep Learning?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CDF99-1E66-46C5-BF4E-FCE6BCE92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98" t="30255" r="47018" b="35746"/>
          <a:stretch/>
        </p:blipFill>
        <p:spPr>
          <a:xfrm>
            <a:off x="684124" y="1639330"/>
            <a:ext cx="10823751" cy="4530810"/>
          </a:xfrm>
        </p:spPr>
      </p:pic>
    </p:spTree>
    <p:extLst>
      <p:ext uri="{BB962C8B-B14F-4D97-AF65-F5344CB8AC3E}">
        <p14:creationId xmlns:p14="http://schemas.microsoft.com/office/powerpoint/2010/main" val="266552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EB6F-A825-4B78-8485-09DE0B18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RNNs: Computational Graph Across Time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56BAE-08C8-498B-A59D-DB434F05E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35286" r="48789" b="33468"/>
          <a:stretch/>
        </p:blipFill>
        <p:spPr>
          <a:xfrm>
            <a:off x="785573" y="1607126"/>
            <a:ext cx="10568227" cy="43318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6FC340-A628-44B9-AD32-5EF5AA58735B}"/>
                  </a:ext>
                </a:extLst>
              </p14:cNvPr>
              <p14:cNvContentPartPr/>
              <p14:nvPr/>
            </p14:nvContentPartPr>
            <p14:xfrm>
              <a:off x="603360" y="2838600"/>
              <a:ext cx="4489560" cy="330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6FC340-A628-44B9-AD32-5EF5AA5873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000" y="2829240"/>
                <a:ext cx="4508280" cy="332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17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E558-B082-4C46-A510-971B835F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130"/>
          </a:xfrm>
        </p:spPr>
        <p:txBody>
          <a:bodyPr/>
          <a:lstStyle/>
          <a:p>
            <a:r>
              <a:rPr lang="en-US" dirty="0"/>
              <a:t>RNNs: Computational Graph Across Time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EDD41-A5F5-467D-B04B-E2A2E3ACB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" t="33383" r="48863" b="32929"/>
          <a:stretch/>
        </p:blipFill>
        <p:spPr>
          <a:xfrm>
            <a:off x="1306058" y="1690688"/>
            <a:ext cx="9579883" cy="42487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0ABC60-D39C-49B3-9B9D-C419558FACAB}"/>
                  </a:ext>
                </a:extLst>
              </p14:cNvPr>
              <p14:cNvContentPartPr/>
              <p14:nvPr/>
            </p14:nvContentPartPr>
            <p14:xfrm>
              <a:off x="4076640" y="2190600"/>
              <a:ext cx="6229800" cy="1968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0ABC60-D39C-49B3-9B9D-C419558FAC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7280" y="2181240"/>
                <a:ext cx="6248520" cy="19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719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0AB4-38F0-4658-9C89-EEC0032BE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US" dirty="0"/>
              <a:t>Some interesting applications of RNNs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96263-3A93-473A-991A-7E2366101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7" t="34074" r="48712" b="35219"/>
          <a:stretch/>
        </p:blipFill>
        <p:spPr>
          <a:xfrm>
            <a:off x="1026044" y="1587140"/>
            <a:ext cx="9955184" cy="39785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4EB315-3815-4AAB-B6E8-4D44B2343A01}"/>
                  </a:ext>
                </a:extLst>
              </p14:cNvPr>
              <p14:cNvContentPartPr/>
              <p14:nvPr/>
            </p14:nvContentPartPr>
            <p14:xfrm>
              <a:off x="806400" y="488880"/>
              <a:ext cx="10528560" cy="5264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4EB315-3815-4AAB-B6E8-4D44B2343A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040" y="479520"/>
                <a:ext cx="10547280" cy="528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468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F86A-E9B2-4476-898F-C5152B5C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/>
          <a:lstStyle/>
          <a:p>
            <a:r>
              <a:rPr lang="en-US" dirty="0"/>
              <a:t>Sequence Modeling: Design Criteria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54EEC-C061-4D77-AF57-1AD45CD7E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5" t="33131" r="50000" b="34007"/>
          <a:stretch/>
        </p:blipFill>
        <p:spPr>
          <a:xfrm>
            <a:off x="1594677" y="1662545"/>
            <a:ext cx="8530534" cy="3934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24DEFC-919C-4482-B769-720D016DB228}"/>
                  </a:ext>
                </a:extLst>
              </p14:cNvPr>
              <p14:cNvContentPartPr/>
              <p14:nvPr/>
            </p14:nvContentPartPr>
            <p14:xfrm>
              <a:off x="3168720" y="368280"/>
              <a:ext cx="8852040" cy="3537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24DEFC-919C-4482-B769-720D016DB2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9360" y="358920"/>
                <a:ext cx="8870760" cy="355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26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2E5ED3-558A-4C2D-BAF4-E597E8F44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7D6DA3-EDAF-4E59-8E14-53AB87385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589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5709" y="40061"/>
            <a:ext cx="70764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/>
              <a:t>Recurrent</a:t>
            </a:r>
            <a:r>
              <a:rPr sz="4800" spc="-67" dirty="0"/>
              <a:t> </a:t>
            </a:r>
            <a:r>
              <a:rPr sz="4800" spc="-7" dirty="0"/>
              <a:t>Neural</a:t>
            </a:r>
            <a:r>
              <a:rPr sz="4800" spc="-60" dirty="0"/>
              <a:t> </a:t>
            </a:r>
            <a:r>
              <a:rPr sz="4800" spc="-7" dirty="0"/>
              <a:t>Network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5475402" y="4411429"/>
            <a:ext cx="560493" cy="80534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6388" y="3047139"/>
            <a:ext cx="1378373" cy="612988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241300" rIns="0" bIns="0" rtlCol="0">
            <a:spAutoFit/>
          </a:bodyPr>
          <a:lstStyle/>
          <a:p>
            <a:pPr marL="358131">
              <a:spcBef>
                <a:spcPts val="1900"/>
              </a:spcBef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RNN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0665" y="3947745"/>
            <a:ext cx="109308" cy="46368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434545" y="3256173"/>
            <a:ext cx="722207" cy="432647"/>
            <a:chOff x="4825908" y="2442129"/>
            <a:chExt cx="541655" cy="324485"/>
          </a:xfrm>
        </p:grpSpPr>
        <p:sp>
          <p:nvSpPr>
            <p:cNvPr id="8" name="object 8"/>
            <p:cNvSpPr/>
            <p:nvPr/>
          </p:nvSpPr>
          <p:spPr>
            <a:xfrm>
              <a:off x="4835433" y="2451654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2" y="8200"/>
                  </a:lnTo>
                  <a:lnTo>
                    <a:pt x="69196" y="18640"/>
                  </a:lnTo>
                  <a:lnTo>
                    <a:pt x="118900" y="30960"/>
                  </a:lnTo>
                  <a:lnTo>
                    <a:pt x="174993" y="44800"/>
                  </a:lnTo>
                  <a:lnTo>
                    <a:pt x="234713" y="59799"/>
                  </a:lnTo>
                  <a:lnTo>
                    <a:pt x="295301" y="75600"/>
                  </a:lnTo>
                  <a:lnTo>
                    <a:pt x="353993" y="91841"/>
                  </a:lnTo>
                  <a:lnTo>
                    <a:pt x="408031" y="108163"/>
                  </a:lnTo>
                  <a:lnTo>
                    <a:pt x="454651" y="124206"/>
                  </a:lnTo>
                  <a:lnTo>
                    <a:pt x="491094" y="139611"/>
                  </a:lnTo>
                  <a:lnTo>
                    <a:pt x="522400" y="167068"/>
                  </a:lnTo>
                  <a:lnTo>
                    <a:pt x="508638" y="181959"/>
                  </a:lnTo>
                  <a:lnTo>
                    <a:pt x="472901" y="197057"/>
                  </a:lnTo>
                  <a:lnTo>
                    <a:pt x="420029" y="212100"/>
                  </a:lnTo>
                  <a:lnTo>
                    <a:pt x="354864" y="226829"/>
                  </a:lnTo>
                  <a:lnTo>
                    <a:pt x="282245" y="240984"/>
                  </a:lnTo>
                  <a:lnTo>
                    <a:pt x="235225" y="249423"/>
                  </a:lnTo>
                  <a:lnTo>
                    <a:pt x="188366" y="257472"/>
                  </a:lnTo>
                  <a:lnTo>
                    <a:pt x="142850" y="265067"/>
                  </a:lnTo>
                  <a:lnTo>
                    <a:pt x="99860" y="272145"/>
                  </a:lnTo>
                  <a:lnTo>
                    <a:pt x="89303" y="27389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112" y="2685047"/>
              <a:ext cx="109690" cy="8099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13" name="object 13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5709" y="40061"/>
            <a:ext cx="70764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/>
              <a:t>Recurrent</a:t>
            </a:r>
            <a:r>
              <a:rPr sz="4800" spc="-67" dirty="0"/>
              <a:t> </a:t>
            </a:r>
            <a:r>
              <a:rPr sz="4800" spc="-7" dirty="0"/>
              <a:t>Neural</a:t>
            </a:r>
            <a:r>
              <a:rPr sz="4800" spc="-60" dirty="0"/>
              <a:t> </a:t>
            </a:r>
            <a:r>
              <a:rPr sz="4800" spc="-7" dirty="0"/>
              <a:t>Network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5475402" y="4411429"/>
            <a:ext cx="560493" cy="80534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6388" y="3047139"/>
            <a:ext cx="1378373" cy="612988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241300" rIns="0" bIns="0" rtlCol="0">
            <a:spAutoFit/>
          </a:bodyPr>
          <a:lstStyle/>
          <a:p>
            <a:pPr marL="358131">
              <a:spcBef>
                <a:spcPts val="1900"/>
              </a:spcBef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RNN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5402" y="1361376"/>
            <a:ext cx="560493" cy="805349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0665" y="3947745"/>
            <a:ext cx="109308" cy="46368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434545" y="3256173"/>
            <a:ext cx="722207" cy="432647"/>
            <a:chOff x="4825908" y="2442129"/>
            <a:chExt cx="541655" cy="324485"/>
          </a:xfrm>
        </p:grpSpPr>
        <p:sp>
          <p:nvSpPr>
            <p:cNvPr id="9" name="object 9"/>
            <p:cNvSpPr/>
            <p:nvPr/>
          </p:nvSpPr>
          <p:spPr>
            <a:xfrm>
              <a:off x="4835433" y="2451654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2" y="8200"/>
                  </a:lnTo>
                  <a:lnTo>
                    <a:pt x="69196" y="18640"/>
                  </a:lnTo>
                  <a:lnTo>
                    <a:pt x="118900" y="30960"/>
                  </a:lnTo>
                  <a:lnTo>
                    <a:pt x="174993" y="44800"/>
                  </a:lnTo>
                  <a:lnTo>
                    <a:pt x="234713" y="59799"/>
                  </a:lnTo>
                  <a:lnTo>
                    <a:pt x="295301" y="75600"/>
                  </a:lnTo>
                  <a:lnTo>
                    <a:pt x="353993" y="91841"/>
                  </a:lnTo>
                  <a:lnTo>
                    <a:pt x="408031" y="108163"/>
                  </a:lnTo>
                  <a:lnTo>
                    <a:pt x="454651" y="124206"/>
                  </a:lnTo>
                  <a:lnTo>
                    <a:pt x="491094" y="139611"/>
                  </a:lnTo>
                  <a:lnTo>
                    <a:pt x="522400" y="167068"/>
                  </a:lnTo>
                  <a:lnTo>
                    <a:pt x="508638" y="181959"/>
                  </a:lnTo>
                  <a:lnTo>
                    <a:pt x="472901" y="197057"/>
                  </a:lnTo>
                  <a:lnTo>
                    <a:pt x="420029" y="212100"/>
                  </a:lnTo>
                  <a:lnTo>
                    <a:pt x="354864" y="226829"/>
                  </a:lnTo>
                  <a:lnTo>
                    <a:pt x="282245" y="240984"/>
                  </a:lnTo>
                  <a:lnTo>
                    <a:pt x="235225" y="249423"/>
                  </a:lnTo>
                  <a:lnTo>
                    <a:pt x="188366" y="257472"/>
                  </a:lnTo>
                  <a:lnTo>
                    <a:pt x="142850" y="265067"/>
                  </a:lnTo>
                  <a:lnTo>
                    <a:pt x="99860" y="272145"/>
                  </a:lnTo>
                  <a:lnTo>
                    <a:pt x="89303" y="27389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112" y="2685047"/>
              <a:ext cx="109690" cy="8099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804234" y="1121816"/>
            <a:ext cx="1839807" cy="1925320"/>
            <a:chOff x="3603175" y="841362"/>
            <a:chExt cx="1379855" cy="144399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5498" y="1954995"/>
              <a:ext cx="81981" cy="3303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12700" y="850887"/>
              <a:ext cx="1360805" cy="1278890"/>
            </a:xfrm>
            <a:custGeom>
              <a:avLst/>
              <a:gdLst/>
              <a:ahLst/>
              <a:cxnLst/>
              <a:rect l="l" t="t" r="r" b="b"/>
              <a:pathLst>
                <a:path w="1360804" h="1278889">
                  <a:moveTo>
                    <a:pt x="0" y="639299"/>
                  </a:moveTo>
                  <a:lnTo>
                    <a:pt x="1708" y="593643"/>
                  </a:lnTo>
                  <a:lnTo>
                    <a:pt x="6756" y="548854"/>
                  </a:lnTo>
                  <a:lnTo>
                    <a:pt x="15029" y="505038"/>
                  </a:lnTo>
                  <a:lnTo>
                    <a:pt x="26412" y="462306"/>
                  </a:lnTo>
                  <a:lnTo>
                    <a:pt x="40790" y="420765"/>
                  </a:lnTo>
                  <a:lnTo>
                    <a:pt x="58047" y="380522"/>
                  </a:lnTo>
                  <a:lnTo>
                    <a:pt x="78068" y="341687"/>
                  </a:lnTo>
                  <a:lnTo>
                    <a:pt x="100738" y="304368"/>
                  </a:lnTo>
                  <a:lnTo>
                    <a:pt x="125942" y="268672"/>
                  </a:lnTo>
                  <a:lnTo>
                    <a:pt x="153566" y="234708"/>
                  </a:lnTo>
                  <a:lnTo>
                    <a:pt x="183493" y="202584"/>
                  </a:lnTo>
                  <a:lnTo>
                    <a:pt x="215608" y="172409"/>
                  </a:lnTo>
                  <a:lnTo>
                    <a:pt x="249797" y="144289"/>
                  </a:lnTo>
                  <a:lnTo>
                    <a:pt x="285945" y="118335"/>
                  </a:lnTo>
                  <a:lnTo>
                    <a:pt x="323935" y="94653"/>
                  </a:lnTo>
                  <a:lnTo>
                    <a:pt x="363654" y="73352"/>
                  </a:lnTo>
                  <a:lnTo>
                    <a:pt x="404986" y="54540"/>
                  </a:lnTo>
                  <a:lnTo>
                    <a:pt x="447815" y="38326"/>
                  </a:lnTo>
                  <a:lnTo>
                    <a:pt x="492027" y="24817"/>
                  </a:lnTo>
                  <a:lnTo>
                    <a:pt x="537507" y="14121"/>
                  </a:lnTo>
                  <a:lnTo>
                    <a:pt x="584139" y="6348"/>
                  </a:lnTo>
                  <a:lnTo>
                    <a:pt x="631808" y="1605"/>
                  </a:lnTo>
                  <a:lnTo>
                    <a:pt x="680399" y="0"/>
                  </a:lnTo>
                  <a:lnTo>
                    <a:pt x="729402" y="1658"/>
                  </a:lnTo>
                  <a:lnTo>
                    <a:pt x="777867" y="6590"/>
                  </a:lnTo>
                  <a:lnTo>
                    <a:pt x="825621" y="14728"/>
                  </a:lnTo>
                  <a:lnTo>
                    <a:pt x="872495" y="26006"/>
                  </a:lnTo>
                  <a:lnTo>
                    <a:pt x="918315" y="40357"/>
                  </a:lnTo>
                  <a:lnTo>
                    <a:pt x="962911" y="57713"/>
                  </a:lnTo>
                  <a:lnTo>
                    <a:pt x="1006111" y="78009"/>
                  </a:lnTo>
                  <a:lnTo>
                    <a:pt x="1047743" y="101176"/>
                  </a:lnTo>
                  <a:lnTo>
                    <a:pt x="1087635" y="127150"/>
                  </a:lnTo>
                  <a:lnTo>
                    <a:pt x="1125616" y="155862"/>
                  </a:lnTo>
                  <a:lnTo>
                    <a:pt x="1161515" y="187246"/>
                  </a:lnTo>
                  <a:lnTo>
                    <a:pt x="1198102" y="224459"/>
                  </a:lnTo>
                  <a:lnTo>
                    <a:pt x="1231239" y="264021"/>
                  </a:lnTo>
                  <a:lnTo>
                    <a:pt x="1260832" y="305717"/>
                  </a:lnTo>
                  <a:lnTo>
                    <a:pt x="1286786" y="349331"/>
                  </a:lnTo>
                  <a:lnTo>
                    <a:pt x="1309007" y="394650"/>
                  </a:lnTo>
                  <a:lnTo>
                    <a:pt x="1327400" y="441459"/>
                  </a:lnTo>
                  <a:lnTo>
                    <a:pt x="1341870" y="489543"/>
                  </a:lnTo>
                  <a:lnTo>
                    <a:pt x="1352323" y="538687"/>
                  </a:lnTo>
                  <a:lnTo>
                    <a:pt x="1358665" y="588678"/>
                  </a:lnTo>
                  <a:lnTo>
                    <a:pt x="1360799" y="639299"/>
                  </a:lnTo>
                  <a:lnTo>
                    <a:pt x="1359091" y="684956"/>
                  </a:lnTo>
                  <a:lnTo>
                    <a:pt x="1354043" y="729745"/>
                  </a:lnTo>
                  <a:lnTo>
                    <a:pt x="1345770" y="773561"/>
                  </a:lnTo>
                  <a:lnTo>
                    <a:pt x="1334387" y="816293"/>
                  </a:lnTo>
                  <a:lnTo>
                    <a:pt x="1320009" y="857834"/>
                  </a:lnTo>
                  <a:lnTo>
                    <a:pt x="1302752" y="898077"/>
                  </a:lnTo>
                  <a:lnTo>
                    <a:pt x="1282731" y="936912"/>
                  </a:lnTo>
                  <a:lnTo>
                    <a:pt x="1260061" y="974231"/>
                  </a:lnTo>
                  <a:lnTo>
                    <a:pt x="1234857" y="1009927"/>
                  </a:lnTo>
                  <a:lnTo>
                    <a:pt x="1207233" y="1043891"/>
                  </a:lnTo>
                  <a:lnTo>
                    <a:pt x="1177306" y="1076015"/>
                  </a:lnTo>
                  <a:lnTo>
                    <a:pt x="1145191" y="1106190"/>
                  </a:lnTo>
                  <a:lnTo>
                    <a:pt x="1111002" y="1134310"/>
                  </a:lnTo>
                  <a:lnTo>
                    <a:pt x="1074854" y="1160264"/>
                  </a:lnTo>
                  <a:lnTo>
                    <a:pt x="1036864" y="1183946"/>
                  </a:lnTo>
                  <a:lnTo>
                    <a:pt x="997145" y="1205247"/>
                  </a:lnTo>
                  <a:lnTo>
                    <a:pt x="955813" y="1224059"/>
                  </a:lnTo>
                  <a:lnTo>
                    <a:pt x="912984" y="1240273"/>
                  </a:lnTo>
                  <a:lnTo>
                    <a:pt x="868772" y="1253782"/>
                  </a:lnTo>
                  <a:lnTo>
                    <a:pt x="823292" y="1264477"/>
                  </a:lnTo>
                  <a:lnTo>
                    <a:pt x="776660" y="1272251"/>
                  </a:lnTo>
                  <a:lnTo>
                    <a:pt x="728991" y="1276994"/>
                  </a:lnTo>
                  <a:lnTo>
                    <a:pt x="680399" y="1278599"/>
                  </a:lnTo>
                  <a:lnTo>
                    <a:pt x="631808" y="1276994"/>
                  </a:lnTo>
                  <a:lnTo>
                    <a:pt x="584139" y="1272251"/>
                  </a:lnTo>
                  <a:lnTo>
                    <a:pt x="537507" y="1264477"/>
                  </a:lnTo>
                  <a:lnTo>
                    <a:pt x="492027" y="1253782"/>
                  </a:lnTo>
                  <a:lnTo>
                    <a:pt x="447815" y="1240273"/>
                  </a:lnTo>
                  <a:lnTo>
                    <a:pt x="404986" y="1224059"/>
                  </a:lnTo>
                  <a:lnTo>
                    <a:pt x="363654" y="1205247"/>
                  </a:lnTo>
                  <a:lnTo>
                    <a:pt x="323935" y="1183946"/>
                  </a:lnTo>
                  <a:lnTo>
                    <a:pt x="285945" y="1160264"/>
                  </a:lnTo>
                  <a:lnTo>
                    <a:pt x="249797" y="1134310"/>
                  </a:lnTo>
                  <a:lnTo>
                    <a:pt x="215608" y="1106190"/>
                  </a:lnTo>
                  <a:lnTo>
                    <a:pt x="183493" y="1076015"/>
                  </a:lnTo>
                  <a:lnTo>
                    <a:pt x="153566" y="1043891"/>
                  </a:lnTo>
                  <a:lnTo>
                    <a:pt x="125942" y="1009927"/>
                  </a:lnTo>
                  <a:lnTo>
                    <a:pt x="100738" y="974231"/>
                  </a:lnTo>
                  <a:lnTo>
                    <a:pt x="78068" y="936912"/>
                  </a:lnTo>
                  <a:lnTo>
                    <a:pt x="58047" y="898077"/>
                  </a:lnTo>
                  <a:lnTo>
                    <a:pt x="40790" y="857834"/>
                  </a:lnTo>
                  <a:lnTo>
                    <a:pt x="26412" y="816293"/>
                  </a:lnTo>
                  <a:lnTo>
                    <a:pt x="15029" y="773561"/>
                  </a:lnTo>
                  <a:lnTo>
                    <a:pt x="6756" y="729745"/>
                  </a:lnTo>
                  <a:lnTo>
                    <a:pt x="1708" y="684956"/>
                  </a:lnTo>
                  <a:lnTo>
                    <a:pt x="0" y="6392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18301" y="1349461"/>
            <a:ext cx="3262207" cy="1499555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usually want to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predict</a:t>
            </a:r>
            <a:r>
              <a:rPr sz="3200" spc="-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vector</a:t>
            </a:r>
            <a:r>
              <a:rPr sz="3200" spc="-4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at </a:t>
            </a:r>
            <a:r>
              <a:rPr sz="3200" spc="-8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some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steps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18" name="object 1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5709" y="40061"/>
            <a:ext cx="70764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/>
              <a:t>Recurrent</a:t>
            </a:r>
            <a:r>
              <a:rPr sz="4800" spc="-67" dirty="0"/>
              <a:t> </a:t>
            </a:r>
            <a:r>
              <a:rPr sz="4800" spc="-7" dirty="0"/>
              <a:t>Neural</a:t>
            </a:r>
            <a:r>
              <a:rPr sz="4800" spc="-60" dirty="0"/>
              <a:t> </a:t>
            </a:r>
            <a:r>
              <a:rPr sz="4800" spc="-7" dirty="0"/>
              <a:t>Network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270868" y="4343561"/>
            <a:ext cx="560493" cy="80534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1856" y="2979272"/>
            <a:ext cx="1378373" cy="612988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241300" rIns="0" bIns="0" rtlCol="0">
            <a:spAutoFit/>
          </a:bodyPr>
          <a:lstStyle/>
          <a:p>
            <a:pPr marL="358131">
              <a:spcBef>
                <a:spcPts val="1900"/>
              </a:spcBef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RNN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0868" y="1293509"/>
            <a:ext cx="560493" cy="805349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6133" y="2538794"/>
            <a:ext cx="109308" cy="4404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96133" y="3879879"/>
            <a:ext cx="109308" cy="46368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1230011" y="3188306"/>
            <a:ext cx="722207" cy="432647"/>
            <a:chOff x="8422508" y="2391229"/>
            <a:chExt cx="541655" cy="324485"/>
          </a:xfrm>
        </p:grpSpPr>
        <p:sp>
          <p:nvSpPr>
            <p:cNvPr id="10" name="object 10"/>
            <p:cNvSpPr/>
            <p:nvPr/>
          </p:nvSpPr>
          <p:spPr>
            <a:xfrm>
              <a:off x="8432033" y="2400754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2" y="8200"/>
                  </a:lnTo>
                  <a:lnTo>
                    <a:pt x="69196" y="18640"/>
                  </a:lnTo>
                  <a:lnTo>
                    <a:pt x="118900" y="30960"/>
                  </a:lnTo>
                  <a:lnTo>
                    <a:pt x="174993" y="44800"/>
                  </a:lnTo>
                  <a:lnTo>
                    <a:pt x="234714" y="59799"/>
                  </a:lnTo>
                  <a:lnTo>
                    <a:pt x="295301" y="75600"/>
                  </a:lnTo>
                  <a:lnTo>
                    <a:pt x="353994" y="91841"/>
                  </a:lnTo>
                  <a:lnTo>
                    <a:pt x="408031" y="108163"/>
                  </a:lnTo>
                  <a:lnTo>
                    <a:pt x="454651" y="124206"/>
                  </a:lnTo>
                  <a:lnTo>
                    <a:pt x="491094" y="139611"/>
                  </a:lnTo>
                  <a:lnTo>
                    <a:pt x="522400" y="167068"/>
                  </a:lnTo>
                  <a:lnTo>
                    <a:pt x="508638" y="181959"/>
                  </a:lnTo>
                  <a:lnTo>
                    <a:pt x="472901" y="197057"/>
                  </a:lnTo>
                  <a:lnTo>
                    <a:pt x="420029" y="212100"/>
                  </a:lnTo>
                  <a:lnTo>
                    <a:pt x="354864" y="226829"/>
                  </a:lnTo>
                  <a:lnTo>
                    <a:pt x="282245" y="240984"/>
                  </a:lnTo>
                  <a:lnTo>
                    <a:pt x="235225" y="249423"/>
                  </a:lnTo>
                  <a:lnTo>
                    <a:pt x="188366" y="257472"/>
                  </a:lnTo>
                  <a:lnTo>
                    <a:pt x="142851" y="265067"/>
                  </a:lnTo>
                  <a:lnTo>
                    <a:pt x="99860" y="272145"/>
                  </a:lnTo>
                  <a:lnTo>
                    <a:pt x="89303" y="27389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6712" y="2634147"/>
              <a:ext cx="109690" cy="8099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6333" y="1329942"/>
            <a:ext cx="685800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 MT"/>
                <a:cs typeface="Arial MT"/>
              </a:rPr>
              <a:t>We </a:t>
            </a:r>
            <a:r>
              <a:rPr sz="2400" dirty="0">
                <a:latin typeface="Arial MT"/>
                <a:cs typeface="Arial MT"/>
              </a:rPr>
              <a:t>can </a:t>
            </a:r>
            <a:r>
              <a:rPr sz="2400" spc="-7" dirty="0">
                <a:latin typeface="Arial MT"/>
                <a:cs typeface="Arial MT"/>
              </a:rPr>
              <a:t>process </a:t>
            </a:r>
            <a:r>
              <a:rPr sz="2400" dirty="0">
                <a:latin typeface="Arial MT"/>
                <a:cs typeface="Arial MT"/>
              </a:rPr>
              <a:t>a sequence </a:t>
            </a:r>
            <a:r>
              <a:rPr sz="2400" spc="-7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vectors </a:t>
            </a:r>
            <a:r>
              <a:rPr sz="2400" b="1" dirty="0">
                <a:latin typeface="Arial"/>
                <a:cs typeface="Arial"/>
              </a:rPr>
              <a:t>x </a:t>
            </a:r>
            <a:r>
              <a:rPr sz="2400" spc="-7" dirty="0">
                <a:latin typeface="Arial MT"/>
                <a:cs typeface="Arial MT"/>
              </a:rPr>
              <a:t>by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applying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b="1" spc="-7" dirty="0">
                <a:latin typeface="Arial"/>
                <a:cs typeface="Arial"/>
              </a:rPr>
              <a:t>recurrence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formula</a:t>
            </a:r>
            <a:r>
              <a:rPr sz="2400" b="1" spc="-7" dirty="0">
                <a:latin typeface="Arial"/>
                <a:cs typeface="Arial"/>
              </a:rPr>
              <a:t> </a:t>
            </a:r>
            <a:r>
              <a:rPr sz="2400" spc="-7" dirty="0">
                <a:latin typeface="Arial MT"/>
                <a:cs typeface="Arial MT"/>
              </a:rPr>
              <a:t>at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every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time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step: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79832" y="2747167"/>
            <a:ext cx="5345005" cy="872067"/>
            <a:chOff x="1784874" y="2060375"/>
            <a:chExt cx="4008754" cy="65405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1247" y="2132316"/>
              <a:ext cx="3932243" cy="56955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94399" y="2069900"/>
              <a:ext cx="621030" cy="614680"/>
            </a:xfrm>
            <a:custGeom>
              <a:avLst/>
              <a:gdLst/>
              <a:ahLst/>
              <a:cxnLst/>
              <a:rect l="l" t="t" r="r" b="b"/>
              <a:pathLst>
                <a:path w="621030" h="614680">
                  <a:moveTo>
                    <a:pt x="0" y="0"/>
                  </a:moveTo>
                  <a:lnTo>
                    <a:pt x="620699" y="0"/>
                  </a:lnTo>
                  <a:lnTo>
                    <a:pt x="620699" y="614099"/>
                  </a:lnTo>
                  <a:lnTo>
                    <a:pt x="0" y="614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958024" y="2090550"/>
              <a:ext cx="939800" cy="614680"/>
            </a:xfrm>
            <a:custGeom>
              <a:avLst/>
              <a:gdLst/>
              <a:ahLst/>
              <a:cxnLst/>
              <a:rect l="l" t="t" r="r" b="b"/>
              <a:pathLst>
                <a:path w="939800" h="614680">
                  <a:moveTo>
                    <a:pt x="0" y="0"/>
                  </a:moveTo>
                  <a:lnTo>
                    <a:pt x="939299" y="0"/>
                  </a:lnTo>
                  <a:lnTo>
                    <a:pt x="939299" y="614099"/>
                  </a:lnTo>
                  <a:lnTo>
                    <a:pt x="0" y="614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70449" y="2090550"/>
              <a:ext cx="549275" cy="614680"/>
            </a:xfrm>
            <a:custGeom>
              <a:avLst/>
              <a:gdLst/>
              <a:ahLst/>
              <a:cxnLst/>
              <a:rect l="l" t="t" r="r" b="b"/>
              <a:pathLst>
                <a:path w="549275" h="614680">
                  <a:moveTo>
                    <a:pt x="0" y="0"/>
                  </a:moveTo>
                  <a:lnTo>
                    <a:pt x="548699" y="0"/>
                  </a:lnTo>
                  <a:lnTo>
                    <a:pt x="548699" y="614099"/>
                  </a:lnTo>
                  <a:lnTo>
                    <a:pt x="0" y="614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92701" y="3675211"/>
            <a:ext cx="773599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439921" algn="l"/>
                <a:tab pos="5166231" algn="l"/>
              </a:tabLst>
            </a:pPr>
            <a:r>
              <a:rPr sz="4800" spc="-9" baseline="2314" dirty="0">
                <a:solidFill>
                  <a:srgbClr val="0000FF"/>
                </a:solidFill>
                <a:latin typeface="Arial MT"/>
                <a:cs typeface="Arial MT"/>
              </a:rPr>
              <a:t>new </a:t>
            </a:r>
            <a:r>
              <a:rPr sz="4800" baseline="2314" dirty="0">
                <a:solidFill>
                  <a:srgbClr val="0000FF"/>
                </a:solidFill>
                <a:latin typeface="Arial MT"/>
                <a:cs typeface="Arial MT"/>
              </a:rPr>
              <a:t>state	</a:t>
            </a:r>
            <a:r>
              <a:rPr sz="4800" spc="-9" baseline="2314" dirty="0">
                <a:solidFill>
                  <a:srgbClr val="37761C"/>
                </a:solidFill>
                <a:latin typeface="Arial MT"/>
                <a:cs typeface="Arial MT"/>
              </a:rPr>
              <a:t>old </a:t>
            </a:r>
            <a:r>
              <a:rPr sz="4800" baseline="2314" dirty="0">
                <a:solidFill>
                  <a:srgbClr val="37761C"/>
                </a:solidFill>
                <a:latin typeface="Arial MT"/>
                <a:cs typeface="Arial MT"/>
              </a:rPr>
              <a:t>state	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input</a:t>
            </a:r>
            <a:r>
              <a:rPr sz="32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vector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at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42933" y="4157811"/>
            <a:ext cx="27863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some</a:t>
            </a:r>
            <a:r>
              <a:rPr sz="3200" spc="-6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r>
              <a:rPr sz="3200" spc="-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step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24967" y="2759867"/>
            <a:ext cx="960120" cy="819573"/>
          </a:xfrm>
          <a:custGeom>
            <a:avLst/>
            <a:gdLst/>
            <a:ahLst/>
            <a:cxnLst/>
            <a:rect l="l" t="t" r="r" b="b"/>
            <a:pathLst>
              <a:path w="720089" h="614680">
                <a:moveTo>
                  <a:pt x="0" y="0"/>
                </a:moveTo>
                <a:lnTo>
                  <a:pt x="719699" y="0"/>
                </a:lnTo>
                <a:lnTo>
                  <a:pt x="7196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2809501" y="4550811"/>
            <a:ext cx="3419687" cy="991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sz="3200" dirty="0">
                <a:solidFill>
                  <a:srgbClr val="9900FF"/>
                </a:solidFill>
                <a:latin typeface="Arial MT"/>
                <a:cs typeface="Arial MT"/>
              </a:rPr>
              <a:t>some</a:t>
            </a:r>
            <a:r>
              <a:rPr sz="3200" spc="-73" dirty="0">
                <a:solidFill>
                  <a:srgbClr val="9900FF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9900FF"/>
                </a:solidFill>
                <a:latin typeface="Arial MT"/>
                <a:cs typeface="Arial MT"/>
              </a:rPr>
              <a:t>function</a:t>
            </a:r>
            <a:endParaRPr sz="3200">
              <a:latin typeface="Arial MT"/>
              <a:cs typeface="Arial MT"/>
            </a:endParaRPr>
          </a:p>
          <a:p>
            <a:pPr marL="16933">
              <a:lnSpc>
                <a:spcPts val="3820"/>
              </a:lnSpc>
            </a:pPr>
            <a:r>
              <a:rPr sz="3200" spc="-7" dirty="0">
                <a:solidFill>
                  <a:srgbClr val="9900FF"/>
                </a:solidFill>
                <a:latin typeface="Arial MT"/>
                <a:cs typeface="Arial MT"/>
              </a:rPr>
              <a:t>with</a:t>
            </a:r>
            <a:r>
              <a:rPr sz="3200" spc="-67" dirty="0">
                <a:solidFill>
                  <a:srgbClr val="9900FF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9900FF"/>
                </a:solidFill>
                <a:latin typeface="Arial MT"/>
                <a:cs typeface="Arial MT"/>
              </a:rPr>
              <a:t>parameters</a:t>
            </a:r>
            <a:r>
              <a:rPr sz="3200" spc="-60" dirty="0">
                <a:solidFill>
                  <a:srgbClr val="9900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9900FF"/>
                </a:solidFill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75165" y="3680265"/>
            <a:ext cx="228600" cy="907627"/>
          </a:xfrm>
          <a:custGeom>
            <a:avLst/>
            <a:gdLst/>
            <a:ahLst/>
            <a:cxnLst/>
            <a:rect l="l" t="t" r="r" b="b"/>
            <a:pathLst>
              <a:path w="171450" h="680720">
                <a:moveTo>
                  <a:pt x="0" y="680399"/>
                </a:moveTo>
                <a:lnTo>
                  <a:pt x="170999" y="0"/>
                </a:lnTo>
              </a:path>
            </a:pathLst>
          </a:custGeom>
          <a:ln w="952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26" name="object 26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5709" y="40061"/>
            <a:ext cx="70764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/>
              <a:t>Recurrent</a:t>
            </a:r>
            <a:r>
              <a:rPr sz="4800" spc="-67" dirty="0"/>
              <a:t> </a:t>
            </a:r>
            <a:r>
              <a:rPr sz="4800" spc="-7" dirty="0"/>
              <a:t>Neural</a:t>
            </a:r>
            <a:r>
              <a:rPr sz="4800" spc="-60" dirty="0"/>
              <a:t> </a:t>
            </a:r>
            <a:r>
              <a:rPr sz="4800" spc="-7" dirty="0"/>
              <a:t>Network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270868" y="4343561"/>
            <a:ext cx="560493" cy="805349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1856" y="2979272"/>
            <a:ext cx="1378373" cy="612988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241300" rIns="0" bIns="0" rtlCol="0">
            <a:spAutoFit/>
          </a:bodyPr>
          <a:lstStyle/>
          <a:p>
            <a:pPr marL="358131">
              <a:spcBef>
                <a:spcPts val="1900"/>
              </a:spcBef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RNN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0868" y="1293509"/>
            <a:ext cx="560493" cy="805349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6133" y="2538794"/>
            <a:ext cx="109308" cy="4404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96133" y="3879879"/>
            <a:ext cx="109308" cy="46368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1230011" y="3188306"/>
            <a:ext cx="722207" cy="432647"/>
            <a:chOff x="8422508" y="2391229"/>
            <a:chExt cx="541655" cy="324485"/>
          </a:xfrm>
        </p:grpSpPr>
        <p:sp>
          <p:nvSpPr>
            <p:cNvPr id="10" name="object 10"/>
            <p:cNvSpPr/>
            <p:nvPr/>
          </p:nvSpPr>
          <p:spPr>
            <a:xfrm>
              <a:off x="8432033" y="2400754"/>
              <a:ext cx="522605" cy="274320"/>
            </a:xfrm>
            <a:custGeom>
              <a:avLst/>
              <a:gdLst/>
              <a:ahLst/>
              <a:cxnLst/>
              <a:rect l="l" t="t" r="r" b="b"/>
              <a:pathLst>
                <a:path w="522604" h="274319">
                  <a:moveTo>
                    <a:pt x="0" y="0"/>
                  </a:moveTo>
                  <a:lnTo>
                    <a:pt x="28642" y="8200"/>
                  </a:lnTo>
                  <a:lnTo>
                    <a:pt x="69196" y="18640"/>
                  </a:lnTo>
                  <a:lnTo>
                    <a:pt x="118900" y="30960"/>
                  </a:lnTo>
                  <a:lnTo>
                    <a:pt x="174993" y="44800"/>
                  </a:lnTo>
                  <a:lnTo>
                    <a:pt x="234714" y="59799"/>
                  </a:lnTo>
                  <a:lnTo>
                    <a:pt x="295301" y="75600"/>
                  </a:lnTo>
                  <a:lnTo>
                    <a:pt x="353994" y="91841"/>
                  </a:lnTo>
                  <a:lnTo>
                    <a:pt x="408031" y="108163"/>
                  </a:lnTo>
                  <a:lnTo>
                    <a:pt x="454651" y="124206"/>
                  </a:lnTo>
                  <a:lnTo>
                    <a:pt x="491094" y="139611"/>
                  </a:lnTo>
                  <a:lnTo>
                    <a:pt x="522400" y="167068"/>
                  </a:lnTo>
                  <a:lnTo>
                    <a:pt x="508638" y="181959"/>
                  </a:lnTo>
                  <a:lnTo>
                    <a:pt x="472901" y="197057"/>
                  </a:lnTo>
                  <a:lnTo>
                    <a:pt x="420029" y="212100"/>
                  </a:lnTo>
                  <a:lnTo>
                    <a:pt x="354864" y="226829"/>
                  </a:lnTo>
                  <a:lnTo>
                    <a:pt x="282245" y="240984"/>
                  </a:lnTo>
                  <a:lnTo>
                    <a:pt x="235225" y="249423"/>
                  </a:lnTo>
                  <a:lnTo>
                    <a:pt x="188366" y="257472"/>
                  </a:lnTo>
                  <a:lnTo>
                    <a:pt x="142851" y="265067"/>
                  </a:lnTo>
                  <a:lnTo>
                    <a:pt x="99860" y="272145"/>
                  </a:lnTo>
                  <a:lnTo>
                    <a:pt x="89303" y="27389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6712" y="2634147"/>
              <a:ext cx="109690" cy="8099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6333" y="1329942"/>
            <a:ext cx="685800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 MT"/>
                <a:cs typeface="Arial MT"/>
              </a:rPr>
              <a:t>We </a:t>
            </a:r>
            <a:r>
              <a:rPr sz="2400" dirty="0">
                <a:latin typeface="Arial MT"/>
                <a:cs typeface="Arial MT"/>
              </a:rPr>
              <a:t>can </a:t>
            </a:r>
            <a:r>
              <a:rPr sz="2400" spc="-7" dirty="0">
                <a:latin typeface="Arial MT"/>
                <a:cs typeface="Arial MT"/>
              </a:rPr>
              <a:t>process </a:t>
            </a:r>
            <a:r>
              <a:rPr sz="2400" dirty="0">
                <a:latin typeface="Arial MT"/>
                <a:cs typeface="Arial MT"/>
              </a:rPr>
              <a:t>a sequence </a:t>
            </a:r>
            <a:r>
              <a:rPr sz="2400" spc="-7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vectors </a:t>
            </a:r>
            <a:r>
              <a:rPr sz="2400" b="1" dirty="0">
                <a:latin typeface="Arial"/>
                <a:cs typeface="Arial"/>
              </a:rPr>
              <a:t>x </a:t>
            </a:r>
            <a:r>
              <a:rPr sz="2400" spc="-7" dirty="0">
                <a:latin typeface="Arial MT"/>
                <a:cs typeface="Arial MT"/>
              </a:rPr>
              <a:t>by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applying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b="1" spc="-7" dirty="0">
                <a:latin typeface="Arial"/>
                <a:cs typeface="Arial"/>
              </a:rPr>
              <a:t>recurrence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formula</a:t>
            </a:r>
            <a:r>
              <a:rPr sz="2400" b="1" spc="-7" dirty="0">
                <a:latin typeface="Arial"/>
                <a:cs typeface="Arial"/>
              </a:rPr>
              <a:t> </a:t>
            </a:r>
            <a:r>
              <a:rPr sz="2400" spc="-7" dirty="0">
                <a:latin typeface="Arial MT"/>
                <a:cs typeface="Arial MT"/>
              </a:rPr>
              <a:t>at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every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time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step: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81663" y="2843089"/>
            <a:ext cx="5242991" cy="75940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6134" y="4537211"/>
            <a:ext cx="7837593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Notice: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32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function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32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32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set </a:t>
            </a:r>
            <a:r>
              <a:rPr sz="3200" spc="-87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32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parameters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32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used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at</a:t>
            </a:r>
            <a:r>
              <a:rPr sz="32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every</a:t>
            </a:r>
            <a:r>
              <a:rPr sz="3200" spc="-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r>
              <a:rPr sz="3200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step.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3030" y="39546"/>
            <a:ext cx="9480973" cy="112509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/>
              <a:t>(Vanilla)</a:t>
            </a:r>
            <a:r>
              <a:rPr sz="4800" spc="-47" dirty="0"/>
              <a:t> </a:t>
            </a:r>
            <a:r>
              <a:rPr sz="4800" spc="-7" dirty="0"/>
              <a:t>Recurrent</a:t>
            </a:r>
            <a:r>
              <a:rPr sz="4800" spc="-40" dirty="0"/>
              <a:t> </a:t>
            </a:r>
            <a:r>
              <a:rPr sz="4800" spc="-7" dirty="0"/>
              <a:t>Neural</a:t>
            </a:r>
            <a:r>
              <a:rPr sz="4800" spc="-40" dirty="0"/>
              <a:t> </a:t>
            </a:r>
            <a:r>
              <a:rPr sz="4800" spc="-7" dirty="0"/>
              <a:t>Network</a:t>
            </a:r>
            <a:endParaRPr sz="4800"/>
          </a:p>
          <a:p>
            <a:pPr marL="81278">
              <a:lnSpc>
                <a:spcPct val="100000"/>
              </a:lnSpc>
              <a:spcBef>
                <a:spcPts val="20"/>
              </a:spcBef>
            </a:pPr>
            <a:r>
              <a:rPr sz="2400" spc="-7" dirty="0"/>
              <a:t>The</a:t>
            </a:r>
            <a:r>
              <a:rPr sz="2400" spc="-20" dirty="0"/>
              <a:t> </a:t>
            </a:r>
            <a:r>
              <a:rPr sz="2400" dirty="0"/>
              <a:t>state</a:t>
            </a:r>
            <a:r>
              <a:rPr sz="2400" spc="-20" dirty="0"/>
              <a:t> </a:t>
            </a:r>
            <a:r>
              <a:rPr sz="2400" dirty="0"/>
              <a:t>consists</a:t>
            </a:r>
            <a:r>
              <a:rPr sz="2400" spc="-20" dirty="0"/>
              <a:t> </a:t>
            </a:r>
            <a:r>
              <a:rPr sz="2400" spc="-7" dirty="0"/>
              <a:t>of</a:t>
            </a:r>
            <a:r>
              <a:rPr sz="2400" spc="-20" dirty="0"/>
              <a:t> </a:t>
            </a:r>
            <a:r>
              <a:rPr sz="2400" dirty="0"/>
              <a:t>a</a:t>
            </a:r>
            <a:r>
              <a:rPr sz="2400" spc="-20" dirty="0"/>
              <a:t> </a:t>
            </a:r>
            <a:r>
              <a:rPr sz="2400" dirty="0"/>
              <a:t>single</a:t>
            </a:r>
            <a:r>
              <a:rPr sz="2400" spc="7" dirty="0"/>
              <a:t> </a:t>
            </a:r>
            <a:r>
              <a:rPr sz="2400" i="1" dirty="0">
                <a:latin typeface="Arial"/>
                <a:cs typeface="Arial"/>
              </a:rPr>
              <a:t>“hidden”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dirty="0"/>
              <a:t>vector</a:t>
            </a:r>
            <a:r>
              <a:rPr sz="2400" spc="-13" dirty="0"/>
              <a:t> </a:t>
            </a:r>
            <a:r>
              <a:rPr sz="2400" b="1" dirty="0">
                <a:latin typeface="Arial"/>
                <a:cs typeface="Arial"/>
              </a:rPr>
              <a:t>h</a:t>
            </a:r>
            <a:r>
              <a:rPr sz="2400" dirty="0"/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33" y="4453299"/>
            <a:ext cx="530860" cy="772006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034" y="3159765"/>
            <a:ext cx="1306407" cy="58990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218440" rIns="0" bIns="0" rtlCol="0">
            <a:spAutoFit/>
          </a:bodyPr>
          <a:lstStyle/>
          <a:p>
            <a:pPr marL="322572">
              <a:spcBef>
                <a:spcPts val="1720"/>
              </a:spcBef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RNN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33" y="1561434"/>
            <a:ext cx="530860" cy="772006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579" y="2743399"/>
            <a:ext cx="109307" cy="4163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7579" y="4014933"/>
            <a:ext cx="109307" cy="4383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975574" y="3357299"/>
            <a:ext cx="686645" cy="412327"/>
            <a:chOff x="1481680" y="2517974"/>
            <a:chExt cx="514984" cy="309245"/>
          </a:xfrm>
        </p:grpSpPr>
        <p:sp>
          <p:nvSpPr>
            <p:cNvPr id="10" name="object 10"/>
            <p:cNvSpPr/>
            <p:nvPr/>
          </p:nvSpPr>
          <p:spPr>
            <a:xfrm>
              <a:off x="1491205" y="2527499"/>
              <a:ext cx="495934" cy="259079"/>
            </a:xfrm>
            <a:custGeom>
              <a:avLst/>
              <a:gdLst/>
              <a:ahLst/>
              <a:cxnLst/>
              <a:rect l="l" t="t" r="r" b="b"/>
              <a:pathLst>
                <a:path w="495935" h="259080">
                  <a:moveTo>
                    <a:pt x="0" y="0"/>
                  </a:moveTo>
                  <a:lnTo>
                    <a:pt x="30225" y="8592"/>
                  </a:lnTo>
                  <a:lnTo>
                    <a:pt x="73607" y="19675"/>
                  </a:lnTo>
                  <a:lnTo>
                    <a:pt x="126747" y="32804"/>
                  </a:lnTo>
                  <a:lnTo>
                    <a:pt x="186247" y="47538"/>
                  </a:lnTo>
                  <a:lnTo>
                    <a:pt x="248707" y="63434"/>
                  </a:lnTo>
                  <a:lnTo>
                    <a:pt x="310729" y="80048"/>
                  </a:lnTo>
                  <a:lnTo>
                    <a:pt x="368914" y="96938"/>
                  </a:lnTo>
                  <a:lnTo>
                    <a:pt x="419863" y="113662"/>
                  </a:lnTo>
                  <a:lnTo>
                    <a:pt x="460177" y="129775"/>
                  </a:lnTo>
                  <a:lnTo>
                    <a:pt x="495307" y="158403"/>
                  </a:lnTo>
                  <a:lnTo>
                    <a:pt x="482259" y="172522"/>
                  </a:lnTo>
                  <a:lnTo>
                    <a:pt x="398245" y="201100"/>
                  </a:lnTo>
                  <a:lnTo>
                    <a:pt x="336459" y="215065"/>
                  </a:lnTo>
                  <a:lnTo>
                    <a:pt x="267607" y="228486"/>
                  </a:lnTo>
                  <a:lnTo>
                    <a:pt x="223025" y="236487"/>
                  </a:lnTo>
                  <a:lnTo>
                    <a:pt x="178596" y="244118"/>
                  </a:lnTo>
                  <a:lnTo>
                    <a:pt x="135442" y="251320"/>
                  </a:lnTo>
                  <a:lnTo>
                    <a:pt x="94681" y="258031"/>
                  </a:lnTo>
                  <a:lnTo>
                    <a:pt x="90521" y="25871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090" y="2745716"/>
              <a:ext cx="109679" cy="8100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2634" y="3625597"/>
            <a:ext cx="6141959" cy="52271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82634" y="4673147"/>
            <a:ext cx="2477693" cy="5219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8400" y="1876185"/>
            <a:ext cx="4008073" cy="58052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16140" y="2718899"/>
            <a:ext cx="55033" cy="566420"/>
            <a:chOff x="4962104" y="2039174"/>
            <a:chExt cx="41275" cy="424815"/>
          </a:xfrm>
        </p:grpSpPr>
        <p:sp>
          <p:nvSpPr>
            <p:cNvPr id="16" name="object 16"/>
            <p:cNvSpPr/>
            <p:nvPr/>
          </p:nvSpPr>
          <p:spPr>
            <a:xfrm>
              <a:off x="4982600" y="2039174"/>
              <a:ext cx="0" cy="377190"/>
            </a:xfrm>
            <a:custGeom>
              <a:avLst/>
              <a:gdLst/>
              <a:ahLst/>
              <a:cxnLst/>
              <a:rect l="l" t="t" r="r" b="b"/>
              <a:pathLst>
                <a:path h="377189">
                  <a:moveTo>
                    <a:pt x="0" y="0"/>
                  </a:moveTo>
                  <a:lnTo>
                    <a:pt x="0" y="37664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6867" y="24158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966867" y="24158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9E39-4523-42D9-8847-504FAF31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3459"/>
          </a:xfrm>
        </p:spPr>
        <p:txBody>
          <a:bodyPr/>
          <a:lstStyle/>
          <a:p>
            <a:r>
              <a:rPr lang="en-US" dirty="0"/>
              <a:t>From ML to DL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E6989-53F8-4BB2-A548-333B4A6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7" t="31231" r="47703" b="34535"/>
          <a:stretch/>
        </p:blipFill>
        <p:spPr>
          <a:xfrm>
            <a:off x="1910667" y="1674212"/>
            <a:ext cx="8666718" cy="38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5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3665" y="2868634"/>
            <a:ext cx="528320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21917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8218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4367" y="2868634"/>
            <a:ext cx="528320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21917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67580" y="3752299"/>
            <a:ext cx="110067" cy="576579"/>
            <a:chOff x="1925685" y="2814224"/>
            <a:chExt cx="82550" cy="432434"/>
          </a:xfrm>
        </p:grpSpPr>
        <p:sp>
          <p:nvSpPr>
            <p:cNvPr id="7" name="object 7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1666" y="3332779"/>
            <a:ext cx="451967" cy="10930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76218" y="3332872"/>
            <a:ext cx="503767" cy="110067"/>
            <a:chOff x="2232163" y="2499654"/>
            <a:chExt cx="377825" cy="82550"/>
          </a:xfrm>
        </p:grpSpPr>
        <p:sp>
          <p:nvSpPr>
            <p:cNvPr id="11" name="object 11"/>
            <p:cNvSpPr/>
            <p:nvPr/>
          </p:nvSpPr>
          <p:spPr>
            <a:xfrm>
              <a:off x="2232163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358034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18" name="object 1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30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0601" y="374294"/>
            <a:ext cx="58259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RNN:</a:t>
            </a:r>
            <a:r>
              <a:rPr sz="3733" spc="-67" dirty="0"/>
              <a:t> </a:t>
            </a:r>
            <a:r>
              <a:rPr sz="3733" spc="-7" dirty="0"/>
              <a:t>Computational</a:t>
            </a:r>
            <a:r>
              <a:rPr sz="3733" spc="-60" dirty="0"/>
              <a:t> </a:t>
            </a:r>
            <a:r>
              <a:rPr sz="3733" spc="-7" dirty="0"/>
              <a:t>Graph</a:t>
            </a:r>
            <a:endParaRPr sz="3733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3665" y="2868634"/>
            <a:ext cx="528320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21917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8218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4367" y="2868634"/>
            <a:ext cx="528320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21917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67580" y="3752299"/>
            <a:ext cx="110067" cy="576579"/>
            <a:chOff x="1925685" y="2814224"/>
            <a:chExt cx="82550" cy="432434"/>
          </a:xfrm>
        </p:grpSpPr>
        <p:sp>
          <p:nvSpPr>
            <p:cNvPr id="7" name="object 7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1666" y="3332779"/>
            <a:ext cx="451967" cy="10930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76218" y="3332872"/>
            <a:ext cx="503767" cy="110067"/>
            <a:chOff x="2232163" y="2499654"/>
            <a:chExt cx="377825" cy="82550"/>
          </a:xfrm>
        </p:grpSpPr>
        <p:sp>
          <p:nvSpPr>
            <p:cNvPr id="11" name="object 11"/>
            <p:cNvSpPr/>
            <p:nvPr/>
          </p:nvSpPr>
          <p:spPr>
            <a:xfrm>
              <a:off x="2232163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08910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4297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5029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2367" y="3332779"/>
            <a:ext cx="451967" cy="10930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808263" y="3752299"/>
            <a:ext cx="110067" cy="576579"/>
            <a:chOff x="3606197" y="2814224"/>
            <a:chExt cx="82550" cy="432434"/>
          </a:xfrm>
        </p:grpSpPr>
        <p:sp>
          <p:nvSpPr>
            <p:cNvPr id="17" name="object 17"/>
            <p:cNvSpPr/>
            <p:nvPr/>
          </p:nvSpPr>
          <p:spPr>
            <a:xfrm>
              <a:off x="3647188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5216910" y="3332872"/>
            <a:ext cx="503767" cy="110067"/>
            <a:chOff x="3912682" y="2499654"/>
            <a:chExt cx="377825" cy="82550"/>
          </a:xfrm>
        </p:grpSpPr>
        <p:sp>
          <p:nvSpPr>
            <p:cNvPr id="20" name="object 20"/>
            <p:cNvSpPr/>
            <p:nvPr/>
          </p:nvSpPr>
          <p:spPr>
            <a:xfrm>
              <a:off x="3912682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598717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28" name="object 2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31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2358034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10601" y="374294"/>
            <a:ext cx="58259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RNN:</a:t>
            </a:r>
            <a:r>
              <a:rPr sz="3733" spc="-67" dirty="0"/>
              <a:t> </a:t>
            </a:r>
            <a:r>
              <a:rPr sz="3733" spc="-7" dirty="0"/>
              <a:t>Computational</a:t>
            </a:r>
            <a:r>
              <a:rPr sz="3733" spc="-60" dirty="0"/>
              <a:t> </a:t>
            </a:r>
            <a:r>
              <a:rPr sz="3733" spc="-7" dirty="0"/>
              <a:t>Graph</a:t>
            </a:r>
            <a:endParaRPr sz="3733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3665" y="2868634"/>
            <a:ext cx="528320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21917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8218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4367" y="2868634"/>
            <a:ext cx="528320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21917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67580" y="3752299"/>
            <a:ext cx="110067" cy="576579"/>
            <a:chOff x="1925685" y="2814224"/>
            <a:chExt cx="82550" cy="432434"/>
          </a:xfrm>
        </p:grpSpPr>
        <p:sp>
          <p:nvSpPr>
            <p:cNvPr id="7" name="object 7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1666" y="3332779"/>
            <a:ext cx="451967" cy="10930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76218" y="3332872"/>
            <a:ext cx="503767" cy="110067"/>
            <a:chOff x="2232163" y="2499654"/>
            <a:chExt cx="377825" cy="82550"/>
          </a:xfrm>
        </p:grpSpPr>
        <p:sp>
          <p:nvSpPr>
            <p:cNvPr id="11" name="object 11"/>
            <p:cNvSpPr/>
            <p:nvPr/>
          </p:nvSpPr>
          <p:spPr>
            <a:xfrm>
              <a:off x="2232163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08910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4297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5029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2367" y="3332779"/>
            <a:ext cx="451967" cy="10930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808263" y="3752299"/>
            <a:ext cx="110067" cy="576579"/>
            <a:chOff x="3606197" y="2814224"/>
            <a:chExt cx="82550" cy="432434"/>
          </a:xfrm>
        </p:grpSpPr>
        <p:sp>
          <p:nvSpPr>
            <p:cNvPr id="17" name="object 17"/>
            <p:cNvSpPr/>
            <p:nvPr/>
          </p:nvSpPr>
          <p:spPr>
            <a:xfrm>
              <a:off x="3647188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5216910" y="3332872"/>
            <a:ext cx="503767" cy="110067"/>
            <a:chOff x="3912682" y="2499654"/>
            <a:chExt cx="377825" cy="82550"/>
          </a:xfrm>
        </p:grpSpPr>
        <p:sp>
          <p:nvSpPr>
            <p:cNvPr id="20" name="object 20"/>
            <p:cNvSpPr/>
            <p:nvPr/>
          </p:nvSpPr>
          <p:spPr>
            <a:xfrm>
              <a:off x="3912682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749602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85731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39401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048945" y="3752299"/>
            <a:ext cx="110067" cy="576579"/>
            <a:chOff x="5286709" y="2814224"/>
            <a:chExt cx="82550" cy="432434"/>
          </a:xfrm>
        </p:grpSpPr>
        <p:sp>
          <p:nvSpPr>
            <p:cNvPr id="26" name="object 26"/>
            <p:cNvSpPr/>
            <p:nvPr/>
          </p:nvSpPr>
          <p:spPr>
            <a:xfrm>
              <a:off x="5327700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09" y="2814224"/>
              <a:ext cx="81981" cy="10550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2630" y="3332779"/>
            <a:ext cx="412367" cy="109307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7457602" y="3332872"/>
            <a:ext cx="503767" cy="110067"/>
            <a:chOff x="5593201" y="2499654"/>
            <a:chExt cx="377825" cy="82550"/>
          </a:xfrm>
        </p:grpSpPr>
        <p:sp>
          <p:nvSpPr>
            <p:cNvPr id="30" name="object 30"/>
            <p:cNvSpPr/>
            <p:nvPr/>
          </p:nvSpPr>
          <p:spPr>
            <a:xfrm>
              <a:off x="5593201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53331" y="3332779"/>
            <a:ext cx="390768" cy="10930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014800" y="2838087"/>
            <a:ext cx="84666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400" dirty="0">
                <a:latin typeface="Arial MT"/>
                <a:cs typeface="Arial MT"/>
              </a:rPr>
              <a:t>…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98717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58034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10601" y="374294"/>
            <a:ext cx="58259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RNN:</a:t>
            </a:r>
            <a:r>
              <a:rPr sz="3733" spc="-67" dirty="0"/>
              <a:t> </a:t>
            </a:r>
            <a:r>
              <a:rPr sz="3733" spc="-7" dirty="0"/>
              <a:t>Computational</a:t>
            </a:r>
            <a:r>
              <a:rPr sz="3733" spc="-60" dirty="0"/>
              <a:t> </a:t>
            </a:r>
            <a:r>
              <a:rPr sz="3733" spc="-7" dirty="0"/>
              <a:t>Graph</a:t>
            </a:r>
            <a:endParaRPr sz="3733"/>
          </a:p>
        </p:txBody>
      </p:sp>
      <p:sp>
        <p:nvSpPr>
          <p:cNvPr id="37" name="object 37"/>
          <p:cNvSpPr txBox="1"/>
          <p:nvPr/>
        </p:nvSpPr>
        <p:spPr>
          <a:xfrm>
            <a:off x="10305132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631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10666" y="3332779"/>
            <a:ext cx="390767" cy="109307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42" name="object 4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257317" y="2862284"/>
            <a:ext cx="541020" cy="1050713"/>
            <a:chOff x="942987" y="2146712"/>
            <a:chExt cx="405765" cy="788035"/>
          </a:xfrm>
        </p:grpSpPr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356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8218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98017" y="2862284"/>
            <a:ext cx="541020" cy="1050713"/>
            <a:chOff x="2623512" y="2146712"/>
            <a:chExt cx="405765" cy="788035"/>
          </a:xfrm>
        </p:grpSpPr>
        <p:sp>
          <p:nvSpPr>
            <p:cNvPr id="9" name="object 9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763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91666" y="3332779"/>
            <a:ext cx="1688253" cy="1008380"/>
            <a:chOff x="1343749" y="2499584"/>
            <a:chExt cx="1266190" cy="75628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32163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508910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4297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45029" y="2868634"/>
            <a:ext cx="568112" cy="1038013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9"/>
                </a:moveTo>
                <a:lnTo>
                  <a:pt x="0" y="778199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745029" y="2868634"/>
            <a:ext cx="568112" cy="69506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32367" y="3332779"/>
            <a:ext cx="1688253" cy="1008380"/>
            <a:chOff x="3024275" y="2499584"/>
            <a:chExt cx="1266190" cy="75628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4275" y="2499584"/>
              <a:ext cx="338975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12682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47187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749602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85731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39401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48945" y="3752299"/>
            <a:ext cx="110067" cy="576579"/>
            <a:chOff x="5286709" y="2814224"/>
            <a:chExt cx="82550" cy="432434"/>
          </a:xfrm>
        </p:grpSpPr>
        <p:sp>
          <p:nvSpPr>
            <p:cNvPr id="31" name="object 31"/>
            <p:cNvSpPr/>
            <p:nvPr/>
          </p:nvSpPr>
          <p:spPr>
            <a:xfrm>
              <a:off x="5327700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09" y="2814224"/>
              <a:ext cx="81981" cy="10550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2630" y="3332779"/>
            <a:ext cx="412367" cy="109307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457602" y="3332872"/>
            <a:ext cx="503767" cy="110067"/>
            <a:chOff x="5593201" y="2499654"/>
            <a:chExt cx="377825" cy="82550"/>
          </a:xfrm>
        </p:grpSpPr>
        <p:sp>
          <p:nvSpPr>
            <p:cNvPr id="35" name="object 35"/>
            <p:cNvSpPr/>
            <p:nvPr/>
          </p:nvSpPr>
          <p:spPr>
            <a:xfrm>
              <a:off x="5593201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53331" y="3332779"/>
            <a:ext cx="390768" cy="109307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014800" y="2838087"/>
            <a:ext cx="84666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400" dirty="0">
                <a:latin typeface="Arial MT"/>
                <a:cs typeface="Arial MT"/>
              </a:rPr>
              <a:t>…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98717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58034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44709" y="4765177"/>
            <a:ext cx="721360" cy="693420"/>
            <a:chOff x="783532" y="3573882"/>
            <a:chExt cx="541020" cy="520065"/>
          </a:xfrm>
        </p:grpSpPr>
        <p:sp>
          <p:nvSpPr>
            <p:cNvPr id="42" name="object 42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48426" y="4837238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392359" y="3727496"/>
            <a:ext cx="5427980" cy="2203873"/>
            <a:chOff x="1044269" y="2795621"/>
            <a:chExt cx="4070985" cy="1652905"/>
          </a:xfrm>
        </p:grpSpPr>
        <p:sp>
          <p:nvSpPr>
            <p:cNvPr id="46" name="object 46"/>
            <p:cNvSpPr/>
            <p:nvPr/>
          </p:nvSpPr>
          <p:spPr>
            <a:xfrm>
              <a:off x="1053794" y="2891565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9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8" y="1415189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0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9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300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8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3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1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4"/>
                  </a:lnTo>
                  <a:lnTo>
                    <a:pt x="2092227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1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5"/>
                  </a:lnTo>
                  <a:lnTo>
                    <a:pt x="158938" y="383014"/>
                  </a:lnTo>
                  <a:lnTo>
                    <a:pt x="199609" y="354051"/>
                  </a:lnTo>
                  <a:lnTo>
                    <a:pt x="242525" y="326391"/>
                  </a:lnTo>
                  <a:lnTo>
                    <a:pt x="286938" y="299600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60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1"/>
              <a:ext cx="80855" cy="10987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4"/>
                  </a:lnTo>
                  <a:lnTo>
                    <a:pt x="578557" y="1456933"/>
                  </a:lnTo>
                  <a:lnTo>
                    <a:pt x="629250" y="1467729"/>
                  </a:lnTo>
                  <a:lnTo>
                    <a:pt x="681502" y="1478034"/>
                  </a:lnTo>
                  <a:lnTo>
                    <a:pt x="735243" y="1487805"/>
                  </a:lnTo>
                  <a:lnTo>
                    <a:pt x="790403" y="1496997"/>
                  </a:lnTo>
                  <a:lnTo>
                    <a:pt x="846910" y="1505562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8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600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2"/>
                  </a:lnTo>
                  <a:lnTo>
                    <a:pt x="2214661" y="1462041"/>
                  </a:lnTo>
                  <a:lnTo>
                    <a:pt x="2264717" y="1450334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3"/>
                  </a:lnTo>
                  <a:lnTo>
                    <a:pt x="2657779" y="1330217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80" y="1253426"/>
                  </a:lnTo>
                  <a:lnTo>
                    <a:pt x="2892536" y="1232580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8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1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50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0"/>
                  </a:lnTo>
                  <a:lnTo>
                    <a:pt x="3600909" y="763343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0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1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3" y="108457"/>
                  </a:lnTo>
                  <a:lnTo>
                    <a:pt x="4015647" y="35328"/>
                  </a:lnTo>
                  <a:lnTo>
                    <a:pt x="4019543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1"/>
              <a:ext cx="81871" cy="107203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10601" y="374294"/>
            <a:ext cx="58259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RNN:</a:t>
            </a:r>
            <a:r>
              <a:rPr sz="3733" spc="-67" dirty="0"/>
              <a:t> </a:t>
            </a:r>
            <a:r>
              <a:rPr sz="3733" spc="-7" dirty="0"/>
              <a:t>Computational</a:t>
            </a:r>
            <a:r>
              <a:rPr sz="3733" spc="-60" dirty="0"/>
              <a:t> </a:t>
            </a:r>
            <a:r>
              <a:rPr sz="3733" spc="-7" dirty="0"/>
              <a:t>Graph</a:t>
            </a:r>
            <a:endParaRPr sz="3733"/>
          </a:p>
        </p:txBody>
      </p:sp>
      <p:sp>
        <p:nvSpPr>
          <p:cNvPr id="53" name="object 53"/>
          <p:cNvSpPr txBox="1"/>
          <p:nvPr/>
        </p:nvSpPr>
        <p:spPr>
          <a:xfrm>
            <a:off x="2529434" y="1592840"/>
            <a:ext cx="67352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Re-use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same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weight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matrix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at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every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time-step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05059" y="4153532"/>
            <a:ext cx="8075507" cy="1888913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55" name="object 5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25865" y="4026166"/>
            <a:ext cx="108868" cy="144348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10305132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631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10666" y="3332779"/>
            <a:ext cx="390767" cy="109307"/>
          </a:xfrm>
          <a:prstGeom prst="rect">
            <a:avLst/>
          </a:prstGeom>
        </p:spPr>
      </p:pic>
      <p:sp>
        <p:nvSpPr>
          <p:cNvPr id="60" name="object 60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61" name="object 6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29A8D9-DD9F-4897-834C-C6B29D2B6D3E}"/>
                  </a:ext>
                </a:extLst>
              </p14:cNvPr>
              <p14:cNvContentPartPr/>
              <p14:nvPr/>
            </p14:nvContentPartPr>
            <p14:xfrm>
              <a:off x="5753160" y="2044800"/>
              <a:ext cx="2972160" cy="19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29A8D9-DD9F-4897-834C-C6B29D2B6D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43800" y="2035440"/>
                <a:ext cx="2990880" cy="3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257317" y="2862284"/>
            <a:ext cx="541020" cy="1050713"/>
            <a:chOff x="942987" y="2146712"/>
            <a:chExt cx="405765" cy="788035"/>
          </a:xfrm>
        </p:grpSpPr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356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8218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98017" y="2862284"/>
            <a:ext cx="541020" cy="1050713"/>
            <a:chOff x="2623512" y="2146712"/>
            <a:chExt cx="405765" cy="788035"/>
          </a:xfrm>
        </p:grpSpPr>
        <p:sp>
          <p:nvSpPr>
            <p:cNvPr id="9" name="object 9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763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91666" y="3332779"/>
            <a:ext cx="1688253" cy="1008380"/>
            <a:chOff x="1343749" y="2499584"/>
            <a:chExt cx="1266190" cy="75628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32163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508910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4297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45029" y="2868634"/>
            <a:ext cx="568112" cy="1038013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9"/>
                </a:moveTo>
                <a:lnTo>
                  <a:pt x="0" y="778199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745029" y="2868634"/>
            <a:ext cx="568112" cy="69506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32367" y="3332779"/>
            <a:ext cx="1688253" cy="1008380"/>
            <a:chOff x="3024275" y="2499584"/>
            <a:chExt cx="1266190" cy="75628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4275" y="2499584"/>
              <a:ext cx="338975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12682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47187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749602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85731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39401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48945" y="3752299"/>
            <a:ext cx="110067" cy="576579"/>
            <a:chOff x="5286709" y="2814224"/>
            <a:chExt cx="82550" cy="432434"/>
          </a:xfrm>
        </p:grpSpPr>
        <p:sp>
          <p:nvSpPr>
            <p:cNvPr id="31" name="object 31"/>
            <p:cNvSpPr/>
            <p:nvPr/>
          </p:nvSpPr>
          <p:spPr>
            <a:xfrm>
              <a:off x="5327700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09" y="2814224"/>
              <a:ext cx="81981" cy="10550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2630" y="3332779"/>
            <a:ext cx="412367" cy="109307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457602" y="3332872"/>
            <a:ext cx="503767" cy="110067"/>
            <a:chOff x="5593201" y="2499654"/>
            <a:chExt cx="377825" cy="82550"/>
          </a:xfrm>
        </p:grpSpPr>
        <p:sp>
          <p:nvSpPr>
            <p:cNvPr id="35" name="object 35"/>
            <p:cNvSpPr/>
            <p:nvPr/>
          </p:nvSpPr>
          <p:spPr>
            <a:xfrm>
              <a:off x="5593201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305132" y="1326234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477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53331" y="3332779"/>
            <a:ext cx="390768" cy="109307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0534277" y="2388265"/>
            <a:ext cx="110067" cy="480907"/>
            <a:chOff x="7900708" y="1791199"/>
            <a:chExt cx="82550" cy="360680"/>
          </a:xfrm>
        </p:grpSpPr>
        <p:sp>
          <p:nvSpPr>
            <p:cNvPr id="40" name="object 40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014800" y="2838087"/>
            <a:ext cx="84666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400" dirty="0">
                <a:latin typeface="Arial MT"/>
                <a:cs typeface="Arial MT"/>
              </a:rPr>
              <a:t>…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98717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58034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44709" y="4765177"/>
            <a:ext cx="721360" cy="693420"/>
            <a:chOff x="783532" y="3573882"/>
            <a:chExt cx="541020" cy="520065"/>
          </a:xfrm>
        </p:grpSpPr>
        <p:sp>
          <p:nvSpPr>
            <p:cNvPr id="46" name="object 46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48426" y="4837238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392359" y="3727496"/>
            <a:ext cx="5427980" cy="2203873"/>
            <a:chOff x="1044269" y="2795621"/>
            <a:chExt cx="4070985" cy="1652905"/>
          </a:xfrm>
        </p:grpSpPr>
        <p:sp>
          <p:nvSpPr>
            <p:cNvPr id="50" name="object 50"/>
            <p:cNvSpPr/>
            <p:nvPr/>
          </p:nvSpPr>
          <p:spPr>
            <a:xfrm>
              <a:off x="1053794" y="2891565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9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8" y="1415189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0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9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300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8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3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1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4"/>
                  </a:lnTo>
                  <a:lnTo>
                    <a:pt x="2092227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1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5"/>
                  </a:lnTo>
                  <a:lnTo>
                    <a:pt x="158938" y="383014"/>
                  </a:lnTo>
                  <a:lnTo>
                    <a:pt x="199609" y="354051"/>
                  </a:lnTo>
                  <a:lnTo>
                    <a:pt x="242525" y="326391"/>
                  </a:lnTo>
                  <a:lnTo>
                    <a:pt x="286938" y="299600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60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1"/>
              <a:ext cx="80855" cy="1098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4"/>
                  </a:lnTo>
                  <a:lnTo>
                    <a:pt x="578557" y="1456933"/>
                  </a:lnTo>
                  <a:lnTo>
                    <a:pt x="629250" y="1467729"/>
                  </a:lnTo>
                  <a:lnTo>
                    <a:pt x="681502" y="1478034"/>
                  </a:lnTo>
                  <a:lnTo>
                    <a:pt x="735243" y="1487805"/>
                  </a:lnTo>
                  <a:lnTo>
                    <a:pt x="790403" y="1496997"/>
                  </a:lnTo>
                  <a:lnTo>
                    <a:pt x="846910" y="1505562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8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600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2"/>
                  </a:lnTo>
                  <a:lnTo>
                    <a:pt x="2214661" y="1462041"/>
                  </a:lnTo>
                  <a:lnTo>
                    <a:pt x="2264717" y="1450334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3"/>
                  </a:lnTo>
                  <a:lnTo>
                    <a:pt x="2657779" y="1330217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80" y="1253426"/>
                  </a:lnTo>
                  <a:lnTo>
                    <a:pt x="2892536" y="1232580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8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1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50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0"/>
                  </a:lnTo>
                  <a:lnTo>
                    <a:pt x="3600909" y="763343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0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1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3" y="108457"/>
                  </a:lnTo>
                  <a:lnTo>
                    <a:pt x="4015647" y="35328"/>
                  </a:lnTo>
                  <a:lnTo>
                    <a:pt x="4019543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1"/>
              <a:ext cx="81871" cy="107203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1405059" y="4153532"/>
            <a:ext cx="8075507" cy="1888913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25865" y="4026166"/>
            <a:ext cx="108868" cy="144348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510601" y="374294"/>
            <a:ext cx="906187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RNN:</a:t>
            </a:r>
            <a:r>
              <a:rPr sz="3733" spc="-33" dirty="0"/>
              <a:t> </a:t>
            </a:r>
            <a:r>
              <a:rPr sz="3733" spc="-7" dirty="0"/>
              <a:t>Computational</a:t>
            </a:r>
            <a:r>
              <a:rPr sz="3733" spc="-27" dirty="0"/>
              <a:t> </a:t>
            </a:r>
            <a:r>
              <a:rPr sz="3733" spc="-7" dirty="0"/>
              <a:t>Graph:</a:t>
            </a:r>
            <a:r>
              <a:rPr sz="3733" spc="-33" dirty="0"/>
              <a:t> </a:t>
            </a:r>
            <a:r>
              <a:rPr sz="3733" dirty="0"/>
              <a:t>Many</a:t>
            </a:r>
            <a:r>
              <a:rPr sz="3733" spc="-27" dirty="0"/>
              <a:t> </a:t>
            </a:r>
            <a:r>
              <a:rPr sz="3733" spc="-7" dirty="0"/>
              <a:t>to</a:t>
            </a:r>
            <a:r>
              <a:rPr sz="3733" spc="-33" dirty="0"/>
              <a:t> </a:t>
            </a:r>
            <a:r>
              <a:rPr sz="3733" dirty="0"/>
              <a:t>Many</a:t>
            </a:r>
            <a:endParaRPr sz="3733"/>
          </a:p>
        </p:txBody>
      </p:sp>
      <p:sp>
        <p:nvSpPr>
          <p:cNvPr id="59" name="object 59"/>
          <p:cNvSpPr txBox="1"/>
          <p:nvPr/>
        </p:nvSpPr>
        <p:spPr>
          <a:xfrm>
            <a:off x="10305132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631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10666" y="3332779"/>
            <a:ext cx="390767" cy="10930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7985731" y="1326234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50703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45031" y="1326234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50703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84564" y="1362400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50703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214877" y="2388265"/>
            <a:ext cx="110067" cy="480907"/>
            <a:chOff x="6161158" y="1791199"/>
            <a:chExt cx="82550" cy="360680"/>
          </a:xfrm>
        </p:grpSpPr>
        <p:sp>
          <p:nvSpPr>
            <p:cNvPr id="65" name="object 65"/>
            <p:cNvSpPr/>
            <p:nvPr/>
          </p:nvSpPr>
          <p:spPr>
            <a:xfrm>
              <a:off x="6202148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1158" y="1791199"/>
              <a:ext cx="81981" cy="105500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3713713" y="2388265"/>
            <a:ext cx="2369819" cy="480907"/>
            <a:chOff x="2785285" y="1791199"/>
            <a:chExt cx="1777364" cy="360680"/>
          </a:xfrm>
        </p:grpSpPr>
        <p:sp>
          <p:nvSpPr>
            <p:cNvPr id="68" name="object 68"/>
            <p:cNvSpPr/>
            <p:nvPr/>
          </p:nvSpPr>
          <p:spPr>
            <a:xfrm>
              <a:off x="4521622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0631" y="1791199"/>
              <a:ext cx="81981" cy="1055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285" y="1818199"/>
              <a:ext cx="81980" cy="333275"/>
            </a:xfrm>
            <a:prstGeom prst="rect">
              <a:avLst/>
            </a:prstGeom>
          </p:spPr>
        </p:pic>
      </p:grpSp>
      <p:sp>
        <p:nvSpPr>
          <p:cNvPr id="73" name="object 73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74" name="object 74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257317" y="2862284"/>
            <a:ext cx="541020" cy="1050713"/>
            <a:chOff x="942987" y="2146712"/>
            <a:chExt cx="405765" cy="788035"/>
          </a:xfrm>
        </p:grpSpPr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356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8218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98017" y="2862284"/>
            <a:ext cx="541020" cy="1050713"/>
            <a:chOff x="2623512" y="2146712"/>
            <a:chExt cx="405765" cy="788035"/>
          </a:xfrm>
        </p:grpSpPr>
        <p:sp>
          <p:nvSpPr>
            <p:cNvPr id="9" name="object 9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763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91666" y="3332779"/>
            <a:ext cx="1688253" cy="1008380"/>
            <a:chOff x="1343749" y="2499584"/>
            <a:chExt cx="1266190" cy="75628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32163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508910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4297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45029" y="2868634"/>
            <a:ext cx="568112" cy="1038013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9"/>
                </a:moveTo>
                <a:lnTo>
                  <a:pt x="0" y="778199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745029" y="2868634"/>
            <a:ext cx="568112" cy="69506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32367" y="3332779"/>
            <a:ext cx="1688253" cy="1008380"/>
            <a:chOff x="3024275" y="2499584"/>
            <a:chExt cx="1266190" cy="75628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4275" y="2499584"/>
              <a:ext cx="338975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12682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47187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749602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85731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39401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3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7048945" y="3752299"/>
            <a:ext cx="110067" cy="576579"/>
            <a:chOff x="5286709" y="2814224"/>
            <a:chExt cx="82550" cy="432434"/>
          </a:xfrm>
        </p:grpSpPr>
        <p:sp>
          <p:nvSpPr>
            <p:cNvPr id="31" name="object 31"/>
            <p:cNvSpPr/>
            <p:nvPr/>
          </p:nvSpPr>
          <p:spPr>
            <a:xfrm>
              <a:off x="5327700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09" y="2814224"/>
              <a:ext cx="81981" cy="10550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2630" y="3332779"/>
            <a:ext cx="412367" cy="109307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457602" y="3332872"/>
            <a:ext cx="503767" cy="110067"/>
            <a:chOff x="5593201" y="2499654"/>
            <a:chExt cx="377825" cy="82550"/>
          </a:xfrm>
        </p:grpSpPr>
        <p:sp>
          <p:nvSpPr>
            <p:cNvPr id="35" name="object 35"/>
            <p:cNvSpPr/>
            <p:nvPr/>
          </p:nvSpPr>
          <p:spPr>
            <a:xfrm>
              <a:off x="5593201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305132" y="1326234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477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53331" y="3332779"/>
            <a:ext cx="390768" cy="109307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0534277" y="2388265"/>
            <a:ext cx="110067" cy="480907"/>
            <a:chOff x="7900708" y="1791199"/>
            <a:chExt cx="82550" cy="360680"/>
          </a:xfrm>
        </p:grpSpPr>
        <p:sp>
          <p:nvSpPr>
            <p:cNvPr id="40" name="object 40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014800" y="2838087"/>
            <a:ext cx="84666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400" dirty="0">
                <a:latin typeface="Arial MT"/>
                <a:cs typeface="Arial MT"/>
              </a:rPr>
              <a:t>…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98717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58034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44709" y="4765177"/>
            <a:ext cx="721360" cy="693420"/>
            <a:chOff x="783532" y="3573882"/>
            <a:chExt cx="541020" cy="520065"/>
          </a:xfrm>
        </p:grpSpPr>
        <p:sp>
          <p:nvSpPr>
            <p:cNvPr id="46" name="object 46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48426" y="4837238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392359" y="3727496"/>
            <a:ext cx="5427980" cy="2203873"/>
            <a:chOff x="1044269" y="2795621"/>
            <a:chExt cx="4070985" cy="1652905"/>
          </a:xfrm>
        </p:grpSpPr>
        <p:sp>
          <p:nvSpPr>
            <p:cNvPr id="50" name="object 50"/>
            <p:cNvSpPr/>
            <p:nvPr/>
          </p:nvSpPr>
          <p:spPr>
            <a:xfrm>
              <a:off x="1053794" y="2891565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9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8" y="1415189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0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9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300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8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3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1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4"/>
                  </a:lnTo>
                  <a:lnTo>
                    <a:pt x="2092227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1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5"/>
                  </a:lnTo>
                  <a:lnTo>
                    <a:pt x="158938" y="383014"/>
                  </a:lnTo>
                  <a:lnTo>
                    <a:pt x="199609" y="354051"/>
                  </a:lnTo>
                  <a:lnTo>
                    <a:pt x="242525" y="326391"/>
                  </a:lnTo>
                  <a:lnTo>
                    <a:pt x="286938" y="299600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60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1"/>
              <a:ext cx="80855" cy="1098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4"/>
                  </a:lnTo>
                  <a:lnTo>
                    <a:pt x="578557" y="1456933"/>
                  </a:lnTo>
                  <a:lnTo>
                    <a:pt x="629250" y="1467729"/>
                  </a:lnTo>
                  <a:lnTo>
                    <a:pt x="681502" y="1478034"/>
                  </a:lnTo>
                  <a:lnTo>
                    <a:pt x="735243" y="1487805"/>
                  </a:lnTo>
                  <a:lnTo>
                    <a:pt x="790403" y="1496997"/>
                  </a:lnTo>
                  <a:lnTo>
                    <a:pt x="846910" y="1505562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8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600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2"/>
                  </a:lnTo>
                  <a:lnTo>
                    <a:pt x="2214661" y="1462041"/>
                  </a:lnTo>
                  <a:lnTo>
                    <a:pt x="2264717" y="1450334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3"/>
                  </a:lnTo>
                  <a:lnTo>
                    <a:pt x="2657779" y="1330217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80" y="1253426"/>
                  </a:lnTo>
                  <a:lnTo>
                    <a:pt x="2892536" y="1232580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8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1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50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0"/>
                  </a:lnTo>
                  <a:lnTo>
                    <a:pt x="3600909" y="763343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0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1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3" y="108457"/>
                  </a:lnTo>
                  <a:lnTo>
                    <a:pt x="4015647" y="35328"/>
                  </a:lnTo>
                  <a:lnTo>
                    <a:pt x="4019543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1"/>
              <a:ext cx="81871" cy="107203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1405059" y="4153532"/>
            <a:ext cx="8075507" cy="1888913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25865" y="4026166"/>
            <a:ext cx="108868" cy="144348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510601" y="374294"/>
            <a:ext cx="906187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RNN:</a:t>
            </a:r>
            <a:r>
              <a:rPr sz="3733" spc="-33" dirty="0"/>
              <a:t> </a:t>
            </a:r>
            <a:r>
              <a:rPr sz="3733" spc="-7" dirty="0"/>
              <a:t>Computational</a:t>
            </a:r>
            <a:r>
              <a:rPr sz="3733" spc="-27" dirty="0"/>
              <a:t> </a:t>
            </a:r>
            <a:r>
              <a:rPr sz="3733" spc="-7" dirty="0"/>
              <a:t>Graph:</a:t>
            </a:r>
            <a:r>
              <a:rPr sz="3733" spc="-33" dirty="0"/>
              <a:t> </a:t>
            </a:r>
            <a:r>
              <a:rPr sz="3733" dirty="0"/>
              <a:t>Many</a:t>
            </a:r>
            <a:r>
              <a:rPr sz="3733" spc="-27" dirty="0"/>
              <a:t> </a:t>
            </a:r>
            <a:r>
              <a:rPr sz="3733" spc="-7" dirty="0"/>
              <a:t>to</a:t>
            </a:r>
            <a:r>
              <a:rPr sz="3733" spc="-33" dirty="0"/>
              <a:t> </a:t>
            </a:r>
            <a:r>
              <a:rPr sz="3733" dirty="0"/>
              <a:t>Many</a:t>
            </a:r>
            <a:endParaRPr sz="3733"/>
          </a:p>
        </p:txBody>
      </p:sp>
      <p:sp>
        <p:nvSpPr>
          <p:cNvPr id="59" name="object 59"/>
          <p:cNvSpPr txBox="1"/>
          <p:nvPr/>
        </p:nvSpPr>
        <p:spPr>
          <a:xfrm>
            <a:off x="10305132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631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10666" y="3332779"/>
            <a:ext cx="390767" cy="10930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7985731" y="1326234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50703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45031" y="1326234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50703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84564" y="1362400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50703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214877" y="2388265"/>
            <a:ext cx="110067" cy="480907"/>
            <a:chOff x="6161158" y="1791199"/>
            <a:chExt cx="82550" cy="360680"/>
          </a:xfrm>
        </p:grpSpPr>
        <p:sp>
          <p:nvSpPr>
            <p:cNvPr id="65" name="object 65"/>
            <p:cNvSpPr/>
            <p:nvPr/>
          </p:nvSpPr>
          <p:spPr>
            <a:xfrm>
              <a:off x="6202148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1158" y="1791199"/>
              <a:ext cx="81981" cy="105500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3713713" y="2388265"/>
            <a:ext cx="2369819" cy="480907"/>
            <a:chOff x="2785285" y="1791199"/>
            <a:chExt cx="1777364" cy="360680"/>
          </a:xfrm>
        </p:grpSpPr>
        <p:sp>
          <p:nvSpPr>
            <p:cNvPr id="68" name="object 68"/>
            <p:cNvSpPr/>
            <p:nvPr/>
          </p:nvSpPr>
          <p:spPr>
            <a:xfrm>
              <a:off x="4521622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0631" y="1791199"/>
              <a:ext cx="81981" cy="1055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285" y="1818199"/>
              <a:ext cx="81980" cy="333275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4572750" y="1594449"/>
            <a:ext cx="580812" cy="574040"/>
            <a:chOff x="3429562" y="1195837"/>
            <a:chExt cx="435609" cy="430530"/>
          </a:xfrm>
        </p:grpSpPr>
        <p:sp>
          <p:nvSpPr>
            <p:cNvPr id="72" name="object 72"/>
            <p:cNvSpPr/>
            <p:nvPr/>
          </p:nvSpPr>
          <p:spPr>
            <a:xfrm>
              <a:off x="3434324" y="1200599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434324" y="1200599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579099" y="1600800"/>
            <a:ext cx="568112" cy="45397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42236">
              <a:spcBef>
                <a:spcPts val="660"/>
              </a:spcBef>
            </a:pPr>
            <a:r>
              <a:rPr sz="2400" dirty="0">
                <a:latin typeface="Arial MT"/>
                <a:cs typeface="Arial MT"/>
              </a:rPr>
              <a:t>L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819683" y="1558283"/>
            <a:ext cx="580812" cy="574040"/>
            <a:chOff x="5114762" y="1168712"/>
            <a:chExt cx="435609" cy="430530"/>
          </a:xfrm>
        </p:grpSpPr>
        <p:sp>
          <p:nvSpPr>
            <p:cNvPr id="76" name="object 76"/>
            <p:cNvSpPr/>
            <p:nvPr/>
          </p:nvSpPr>
          <p:spPr>
            <a:xfrm>
              <a:off x="5119525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119525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5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6826033" y="1564633"/>
            <a:ext cx="568112" cy="45397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42236">
              <a:spcBef>
                <a:spcPts val="660"/>
              </a:spcBef>
            </a:pPr>
            <a:r>
              <a:rPr sz="2400" dirty="0">
                <a:latin typeface="Arial MT"/>
                <a:cs typeface="Arial MT"/>
              </a:rPr>
              <a:t>L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9139083" y="1558283"/>
            <a:ext cx="580812" cy="574040"/>
            <a:chOff x="6854312" y="1168712"/>
            <a:chExt cx="435609" cy="430530"/>
          </a:xfrm>
        </p:grpSpPr>
        <p:sp>
          <p:nvSpPr>
            <p:cNvPr id="80" name="object 80"/>
            <p:cNvSpPr/>
            <p:nvPr/>
          </p:nvSpPr>
          <p:spPr>
            <a:xfrm>
              <a:off x="6859075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859075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9145433" y="1564633"/>
            <a:ext cx="568112" cy="45397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42236">
              <a:spcBef>
                <a:spcPts val="660"/>
              </a:spcBef>
            </a:pPr>
            <a:r>
              <a:rPr sz="2400" dirty="0">
                <a:latin typeface="Arial MT"/>
                <a:cs typeface="Arial MT"/>
              </a:rPr>
              <a:t>L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1458483" y="1558283"/>
            <a:ext cx="580812" cy="574040"/>
            <a:chOff x="8593862" y="1168712"/>
            <a:chExt cx="435609" cy="430530"/>
          </a:xfrm>
        </p:grpSpPr>
        <p:sp>
          <p:nvSpPr>
            <p:cNvPr id="84" name="object 84"/>
            <p:cNvSpPr/>
            <p:nvPr/>
          </p:nvSpPr>
          <p:spPr>
            <a:xfrm>
              <a:off x="8598624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425699" y="420599"/>
                  </a:moveTo>
                  <a:lnTo>
                    <a:pt x="0" y="420599"/>
                  </a:lnTo>
                  <a:lnTo>
                    <a:pt x="0" y="0"/>
                  </a:lnTo>
                  <a:lnTo>
                    <a:pt x="425699" y="0"/>
                  </a:lnTo>
                  <a:lnTo>
                    <a:pt x="425699" y="420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8598624" y="1173474"/>
              <a:ext cx="426084" cy="421005"/>
            </a:xfrm>
            <a:custGeom>
              <a:avLst/>
              <a:gdLst/>
              <a:ahLst/>
              <a:cxnLst/>
              <a:rect l="l" t="t" r="r" b="b"/>
              <a:pathLst>
                <a:path w="426084" h="421005">
                  <a:moveTo>
                    <a:pt x="0" y="0"/>
                  </a:moveTo>
                  <a:lnTo>
                    <a:pt x="425699" y="0"/>
                  </a:lnTo>
                  <a:lnTo>
                    <a:pt x="425699" y="420599"/>
                  </a:lnTo>
                  <a:lnTo>
                    <a:pt x="0" y="42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1464832" y="1564633"/>
            <a:ext cx="568112" cy="45397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36310">
              <a:spcBef>
                <a:spcPts val="660"/>
              </a:spcBef>
            </a:pPr>
            <a:r>
              <a:rPr sz="2400" dirty="0">
                <a:latin typeface="Arial MT"/>
                <a:cs typeface="Arial MT"/>
              </a:rPr>
              <a:t>L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052164" y="1826545"/>
            <a:ext cx="502920" cy="110067"/>
            <a:chOff x="3039123" y="1369909"/>
            <a:chExt cx="377190" cy="82550"/>
          </a:xfrm>
        </p:grpSpPr>
        <p:sp>
          <p:nvSpPr>
            <p:cNvPr id="88" name="object 88"/>
            <p:cNvSpPr/>
            <p:nvPr/>
          </p:nvSpPr>
          <p:spPr>
            <a:xfrm>
              <a:off x="3039123" y="1410900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0398" y="1369909"/>
              <a:ext cx="105500" cy="81980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6312631" y="1790379"/>
            <a:ext cx="489373" cy="110067"/>
            <a:chOff x="4734473" y="1342784"/>
            <a:chExt cx="367030" cy="82550"/>
          </a:xfrm>
        </p:grpSpPr>
        <p:sp>
          <p:nvSpPr>
            <p:cNvPr id="91" name="object 91"/>
            <p:cNvSpPr/>
            <p:nvPr/>
          </p:nvSpPr>
          <p:spPr>
            <a:xfrm>
              <a:off x="4734473" y="1383775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2" name="object 9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5848" y="1342784"/>
              <a:ext cx="105500" cy="81980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8553331" y="1790379"/>
            <a:ext cx="568112" cy="110067"/>
            <a:chOff x="6414998" y="1342784"/>
            <a:chExt cx="426084" cy="82550"/>
          </a:xfrm>
        </p:grpSpPr>
        <p:sp>
          <p:nvSpPr>
            <p:cNvPr id="94" name="object 94"/>
            <p:cNvSpPr/>
            <p:nvPr/>
          </p:nvSpPr>
          <p:spPr>
            <a:xfrm>
              <a:off x="6414998" y="1383775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70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5" name="object 9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5174" y="1342784"/>
              <a:ext cx="105500" cy="81980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10872732" y="1790379"/>
            <a:ext cx="568112" cy="110067"/>
            <a:chOff x="8154549" y="1342784"/>
            <a:chExt cx="426084" cy="82550"/>
          </a:xfrm>
        </p:grpSpPr>
        <p:sp>
          <p:nvSpPr>
            <p:cNvPr id="97" name="object 97"/>
            <p:cNvSpPr/>
            <p:nvPr/>
          </p:nvSpPr>
          <p:spPr>
            <a:xfrm>
              <a:off x="8154549" y="1383775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29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8" name="object 9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74724" y="1342784"/>
              <a:ext cx="105500" cy="81980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449" y="68516"/>
            <a:ext cx="10994073" cy="5986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56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12" name="object 1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8426" y="4837238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01" y="374294"/>
            <a:ext cx="906187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RNN:</a:t>
            </a:r>
            <a:r>
              <a:rPr sz="3733" spc="-33" dirty="0"/>
              <a:t> </a:t>
            </a:r>
            <a:r>
              <a:rPr sz="3733" spc="-7" dirty="0"/>
              <a:t>Computational</a:t>
            </a:r>
            <a:r>
              <a:rPr sz="3733" spc="-27" dirty="0"/>
              <a:t> </a:t>
            </a:r>
            <a:r>
              <a:rPr sz="3733" spc="-7" dirty="0"/>
              <a:t>Graph:</a:t>
            </a:r>
            <a:r>
              <a:rPr sz="3733" spc="-33" dirty="0"/>
              <a:t> </a:t>
            </a:r>
            <a:r>
              <a:rPr sz="3733" dirty="0"/>
              <a:t>Many</a:t>
            </a:r>
            <a:r>
              <a:rPr sz="3733" spc="-27" dirty="0"/>
              <a:t> </a:t>
            </a:r>
            <a:r>
              <a:rPr sz="3733" spc="-7" dirty="0"/>
              <a:t>to</a:t>
            </a:r>
            <a:r>
              <a:rPr sz="3733" spc="-33" dirty="0"/>
              <a:t> </a:t>
            </a:r>
            <a:r>
              <a:rPr sz="3733" dirty="0"/>
              <a:t>Many</a:t>
            </a:r>
            <a:endParaRPr sz="3733"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218168"/>
              </p:ext>
            </p:extLst>
          </p:nvPr>
        </p:nvGraphicFramePr>
        <p:xfrm>
          <a:off x="2288055" y="1594713"/>
          <a:ext cx="9599505" cy="3435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2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9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7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33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353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400">
                        <a:latin typeface="Times New Roman"/>
                        <a:cs typeface="Times New Roman"/>
                      </a:endParaRPr>
                    </a:p>
                    <a:p>
                      <a:pPr marR="321945" algn="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3200" baseline="-31250" dirty="0">
                          <a:latin typeface="Arial MT"/>
                          <a:cs typeface="Arial MT"/>
                        </a:rPr>
                        <a:t>W</a:t>
                      </a:r>
                      <a:endParaRPr sz="3200" baseline="-3125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1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500">
                        <a:latin typeface="Times New Roman"/>
                        <a:cs typeface="Times New Roman"/>
                      </a:endParaRPr>
                    </a:p>
                    <a:p>
                      <a:pPr marL="59055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1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</a:txBody>
                  <a:tcPr marL="0" marR="0" marT="6773" marB="0"/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1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 marL="26733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3200" baseline="-31250" dirty="0">
                          <a:latin typeface="Arial MT"/>
                          <a:cs typeface="Arial MT"/>
                        </a:rPr>
                        <a:t>W</a:t>
                      </a:r>
                      <a:endParaRPr sz="3200" baseline="-31250">
                        <a:latin typeface="Arial MT"/>
                        <a:cs typeface="Arial MT"/>
                      </a:endParaRPr>
                    </a:p>
                  </a:txBody>
                  <a:tcPr marL="0" marR="0" marT="6773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989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2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marL="330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2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1989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2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  <a:p>
                      <a:pPr marL="2597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3200" baseline="-31250" dirty="0">
                          <a:latin typeface="Arial MT"/>
                          <a:cs typeface="Arial MT"/>
                        </a:rPr>
                        <a:t>W</a:t>
                      </a:r>
                      <a:endParaRPr sz="3200" baseline="-3125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9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3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3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989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3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90"/>
                        </a:spcBef>
                      </a:pPr>
                      <a:r>
                        <a:rPr sz="6400" dirty="0">
                          <a:latin typeface="Arial MT"/>
                          <a:cs typeface="Arial MT"/>
                        </a:rPr>
                        <a:t>…</a:t>
                      </a:r>
                      <a:endParaRPr sz="64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989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T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T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989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T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9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319405" algn="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x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1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x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2</a:t>
                      </a:r>
                      <a:endParaRPr sz="2400" baseline="-32407">
                        <a:latin typeface="Arial MT"/>
                        <a:cs typeface="Arial MT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9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x</a:t>
                      </a:r>
                      <a:r>
                        <a:rPr sz="2400" baseline="-32407" dirty="0">
                          <a:latin typeface="Arial MT"/>
                          <a:cs typeface="Arial MT"/>
                        </a:rPr>
                        <a:t>3</a:t>
                      </a: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1243623" y="2377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L</a:t>
            </a:r>
            <a:endParaRPr sz="320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90043B-7C42-4ADB-B469-AFA7E645AB1B}"/>
                  </a:ext>
                </a:extLst>
              </p14:cNvPr>
              <p14:cNvContentPartPr/>
              <p14:nvPr/>
            </p14:nvContentPartPr>
            <p14:xfrm>
              <a:off x="11175840" y="165240"/>
              <a:ext cx="711720" cy="59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90043B-7C42-4ADB-B469-AFA7E645AB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66480" y="155880"/>
                <a:ext cx="73044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257317" y="2862284"/>
            <a:ext cx="541020" cy="1050713"/>
            <a:chOff x="942987" y="2146712"/>
            <a:chExt cx="405765" cy="788035"/>
          </a:xfrm>
        </p:grpSpPr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356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8218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98017" y="2862284"/>
            <a:ext cx="541020" cy="1050713"/>
            <a:chOff x="2623512" y="2146712"/>
            <a:chExt cx="405765" cy="788035"/>
          </a:xfrm>
        </p:grpSpPr>
        <p:sp>
          <p:nvSpPr>
            <p:cNvPr id="9" name="object 9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763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91666" y="3332779"/>
            <a:ext cx="1688253" cy="1008380"/>
            <a:chOff x="1343749" y="2499584"/>
            <a:chExt cx="1266190" cy="75628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32163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508910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4297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45029" y="2868634"/>
            <a:ext cx="568112" cy="1038013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9"/>
                </a:moveTo>
                <a:lnTo>
                  <a:pt x="0" y="778199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745029" y="2868634"/>
            <a:ext cx="568112" cy="69506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32367" y="3332779"/>
            <a:ext cx="1688253" cy="1008380"/>
            <a:chOff x="3024275" y="2499584"/>
            <a:chExt cx="1266190" cy="75628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4275" y="2499584"/>
              <a:ext cx="338975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12682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47187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197" y="2814224"/>
              <a:ext cx="81981" cy="1055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749602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85731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39401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48945" y="3752299"/>
            <a:ext cx="110067" cy="576579"/>
            <a:chOff x="5286709" y="2814224"/>
            <a:chExt cx="82550" cy="432434"/>
          </a:xfrm>
        </p:grpSpPr>
        <p:sp>
          <p:nvSpPr>
            <p:cNvPr id="31" name="object 31"/>
            <p:cNvSpPr/>
            <p:nvPr/>
          </p:nvSpPr>
          <p:spPr>
            <a:xfrm>
              <a:off x="5327700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09" y="2814224"/>
              <a:ext cx="81981" cy="10550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2630" y="3332779"/>
            <a:ext cx="412367" cy="109307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457602" y="3332872"/>
            <a:ext cx="503767" cy="110067"/>
            <a:chOff x="5593201" y="2499654"/>
            <a:chExt cx="377825" cy="82550"/>
          </a:xfrm>
        </p:grpSpPr>
        <p:sp>
          <p:nvSpPr>
            <p:cNvPr id="35" name="object 35"/>
            <p:cNvSpPr/>
            <p:nvPr/>
          </p:nvSpPr>
          <p:spPr>
            <a:xfrm>
              <a:off x="5593201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305132" y="1326234"/>
            <a:ext cx="568112" cy="708741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847" rIns="0" bIns="0" rtlCol="0">
            <a:spAutoFit/>
          </a:bodyPr>
          <a:lstStyle/>
          <a:p>
            <a:pPr>
              <a:spcBef>
                <a:spcPts val="7"/>
              </a:spcBef>
            </a:pP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53331" y="3332779"/>
            <a:ext cx="390768" cy="109307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0534277" y="2388265"/>
            <a:ext cx="110067" cy="480907"/>
            <a:chOff x="7900708" y="1791199"/>
            <a:chExt cx="82550" cy="360680"/>
          </a:xfrm>
        </p:grpSpPr>
        <p:sp>
          <p:nvSpPr>
            <p:cNvPr id="40" name="object 40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014800" y="2838087"/>
            <a:ext cx="84666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400" dirty="0">
                <a:latin typeface="Arial MT"/>
                <a:cs typeface="Arial MT"/>
              </a:rPr>
              <a:t>…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98717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58034" y="4328266"/>
            <a:ext cx="529167" cy="695062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123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x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44709" y="4765177"/>
            <a:ext cx="721360" cy="693420"/>
            <a:chOff x="783532" y="3573882"/>
            <a:chExt cx="541020" cy="520065"/>
          </a:xfrm>
        </p:grpSpPr>
        <p:sp>
          <p:nvSpPr>
            <p:cNvPr id="46" name="object 46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48426" y="4837238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392359" y="3727496"/>
            <a:ext cx="5427980" cy="2203873"/>
            <a:chOff x="1044269" y="2795621"/>
            <a:chExt cx="4070985" cy="1652905"/>
          </a:xfrm>
        </p:grpSpPr>
        <p:sp>
          <p:nvSpPr>
            <p:cNvPr id="50" name="object 50"/>
            <p:cNvSpPr/>
            <p:nvPr/>
          </p:nvSpPr>
          <p:spPr>
            <a:xfrm>
              <a:off x="1053794" y="2891565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9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8" y="1415189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0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9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300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8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3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1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4"/>
                  </a:lnTo>
                  <a:lnTo>
                    <a:pt x="2092227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1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5"/>
                  </a:lnTo>
                  <a:lnTo>
                    <a:pt x="158938" y="383014"/>
                  </a:lnTo>
                  <a:lnTo>
                    <a:pt x="199609" y="354051"/>
                  </a:lnTo>
                  <a:lnTo>
                    <a:pt x="242525" y="326391"/>
                  </a:lnTo>
                  <a:lnTo>
                    <a:pt x="286938" y="299600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60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1"/>
              <a:ext cx="80855" cy="1098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4"/>
                  </a:lnTo>
                  <a:lnTo>
                    <a:pt x="578557" y="1456933"/>
                  </a:lnTo>
                  <a:lnTo>
                    <a:pt x="629250" y="1467729"/>
                  </a:lnTo>
                  <a:lnTo>
                    <a:pt x="681502" y="1478034"/>
                  </a:lnTo>
                  <a:lnTo>
                    <a:pt x="735243" y="1487805"/>
                  </a:lnTo>
                  <a:lnTo>
                    <a:pt x="790403" y="1496997"/>
                  </a:lnTo>
                  <a:lnTo>
                    <a:pt x="846910" y="1505562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8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600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2"/>
                  </a:lnTo>
                  <a:lnTo>
                    <a:pt x="2214661" y="1462041"/>
                  </a:lnTo>
                  <a:lnTo>
                    <a:pt x="2264717" y="1450334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3"/>
                  </a:lnTo>
                  <a:lnTo>
                    <a:pt x="2657779" y="1330217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80" y="1253426"/>
                  </a:lnTo>
                  <a:lnTo>
                    <a:pt x="2892536" y="1232580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8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1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50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0"/>
                  </a:lnTo>
                  <a:lnTo>
                    <a:pt x="3600909" y="763343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0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1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3" y="108457"/>
                  </a:lnTo>
                  <a:lnTo>
                    <a:pt x="4015647" y="35328"/>
                  </a:lnTo>
                  <a:lnTo>
                    <a:pt x="4019543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1"/>
              <a:ext cx="81871" cy="107203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1405059" y="4153532"/>
            <a:ext cx="8075507" cy="1888913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25865" y="4026166"/>
            <a:ext cx="108868" cy="144348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510600" y="374294"/>
            <a:ext cx="8797712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RNN:</a:t>
            </a:r>
            <a:r>
              <a:rPr sz="3733" spc="-33" dirty="0"/>
              <a:t> </a:t>
            </a:r>
            <a:r>
              <a:rPr sz="3733" spc="-7" dirty="0"/>
              <a:t>Computational</a:t>
            </a:r>
            <a:r>
              <a:rPr sz="3733" spc="-27" dirty="0"/>
              <a:t> </a:t>
            </a:r>
            <a:r>
              <a:rPr sz="3733" spc="-7" dirty="0"/>
              <a:t>Graph:</a:t>
            </a:r>
            <a:r>
              <a:rPr sz="3733" spc="-33" dirty="0"/>
              <a:t> </a:t>
            </a:r>
            <a:r>
              <a:rPr sz="3733" dirty="0"/>
              <a:t>Many</a:t>
            </a:r>
            <a:r>
              <a:rPr sz="3733" spc="-27" dirty="0"/>
              <a:t> </a:t>
            </a:r>
            <a:r>
              <a:rPr sz="3733" spc="-7" dirty="0"/>
              <a:t>to</a:t>
            </a:r>
            <a:r>
              <a:rPr sz="3733" spc="-33" dirty="0"/>
              <a:t> </a:t>
            </a:r>
            <a:r>
              <a:rPr sz="3733" spc="-7" dirty="0"/>
              <a:t>One</a:t>
            </a:r>
            <a:endParaRPr sz="3733"/>
          </a:p>
        </p:txBody>
      </p:sp>
      <p:sp>
        <p:nvSpPr>
          <p:cNvPr id="59" name="object 59"/>
          <p:cNvSpPr txBox="1"/>
          <p:nvPr/>
        </p:nvSpPr>
        <p:spPr>
          <a:xfrm>
            <a:off x="10305132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631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10666" y="3332779"/>
            <a:ext cx="390767" cy="10930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 dirty="0">
              <a:latin typeface="Arial MT"/>
              <a:cs typeface="Arial MT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64" name="object 64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447F2D-E3BD-422F-9B6C-915C100731BA}"/>
                  </a:ext>
                </a:extLst>
              </p14:cNvPr>
              <p14:cNvContentPartPr/>
              <p14:nvPr/>
            </p14:nvContentPartPr>
            <p14:xfrm>
              <a:off x="2432160" y="304920"/>
              <a:ext cx="9741240" cy="492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447F2D-E3BD-422F-9B6C-915C100731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22800" y="295560"/>
                <a:ext cx="9759960" cy="494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257317" y="2862284"/>
            <a:ext cx="541020" cy="1050713"/>
            <a:chOff x="942987" y="2146712"/>
            <a:chExt cx="405765" cy="788035"/>
          </a:xfrm>
        </p:grpSpPr>
        <p:sp>
          <p:nvSpPr>
            <p:cNvPr id="4" name="object 4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947749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40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356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8218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98017" y="2862284"/>
            <a:ext cx="541020" cy="1050713"/>
            <a:chOff x="2623512" y="2146712"/>
            <a:chExt cx="405765" cy="788035"/>
          </a:xfrm>
        </p:grpSpPr>
        <p:sp>
          <p:nvSpPr>
            <p:cNvPr id="9" name="object 9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395999" y="778199"/>
                  </a:moveTo>
                  <a:lnTo>
                    <a:pt x="0" y="778199"/>
                  </a:lnTo>
                  <a:lnTo>
                    <a:pt x="0" y="0"/>
                  </a:lnTo>
                  <a:lnTo>
                    <a:pt x="395999" y="0"/>
                  </a:lnTo>
                  <a:lnTo>
                    <a:pt x="395999" y="778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8275" y="2151475"/>
              <a:ext cx="396240" cy="778510"/>
            </a:xfrm>
            <a:custGeom>
              <a:avLst/>
              <a:gdLst/>
              <a:ahLst/>
              <a:cxnLst/>
              <a:rect l="l" t="t" r="r" b="b"/>
              <a:pathLst>
                <a:path w="396239" h="778510">
                  <a:moveTo>
                    <a:pt x="0" y="0"/>
                  </a:moveTo>
                  <a:lnTo>
                    <a:pt x="395999" y="0"/>
                  </a:lnTo>
                  <a:lnTo>
                    <a:pt x="395999" y="778199"/>
                  </a:lnTo>
                  <a:lnTo>
                    <a:pt x="0" y="77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76304" y="3174158"/>
            <a:ext cx="3843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1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91666" y="3332779"/>
            <a:ext cx="1688253" cy="1008380"/>
            <a:chOff x="1343749" y="2499584"/>
            <a:chExt cx="1266190" cy="75628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749" y="2499584"/>
              <a:ext cx="338975" cy="81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32163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4338" y="2499654"/>
              <a:ext cx="105500" cy="81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66675" y="2910199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5685" y="2814224"/>
              <a:ext cx="81980" cy="105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508910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4297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45029" y="2868634"/>
            <a:ext cx="568112" cy="1038013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425699" y="778199"/>
                </a:moveTo>
                <a:lnTo>
                  <a:pt x="0" y="778199"/>
                </a:lnTo>
                <a:lnTo>
                  <a:pt x="0" y="0"/>
                </a:lnTo>
                <a:lnTo>
                  <a:pt x="425699" y="0"/>
                </a:lnTo>
                <a:lnTo>
                  <a:pt x="425699" y="7781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5745029" y="2868634"/>
            <a:ext cx="568112" cy="69506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2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32367" y="3332779"/>
            <a:ext cx="1688253" cy="110067"/>
            <a:chOff x="3024275" y="2499584"/>
            <a:chExt cx="1266190" cy="8255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4275" y="2499584"/>
              <a:ext cx="338975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12682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4857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749602" y="3047327"/>
            <a:ext cx="708660" cy="5753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82125" rIns="0" bIns="0" rtlCol="0">
            <a:spAutoFit/>
          </a:bodyPr>
          <a:lstStyle/>
          <a:p>
            <a:pPr marL="113450">
              <a:spcBef>
                <a:spcPts val="645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r>
              <a:rPr sz="3200" baseline="-31250" dirty="0">
                <a:latin typeface="Arial MT"/>
                <a:cs typeface="Arial MT"/>
              </a:rPr>
              <a:t>W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85731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223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2630" y="3332779"/>
            <a:ext cx="412367" cy="10930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7457602" y="3332872"/>
            <a:ext cx="503767" cy="110067"/>
            <a:chOff x="5593201" y="2499654"/>
            <a:chExt cx="377825" cy="82550"/>
          </a:xfrm>
        </p:grpSpPr>
        <p:sp>
          <p:nvSpPr>
            <p:cNvPr id="29" name="object 29"/>
            <p:cNvSpPr/>
            <p:nvPr/>
          </p:nvSpPr>
          <p:spPr>
            <a:xfrm>
              <a:off x="5593201" y="2540645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8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5376" y="2499654"/>
              <a:ext cx="105500" cy="819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305132" y="1326234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44776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3331" y="3332779"/>
            <a:ext cx="390768" cy="109307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0534277" y="2388265"/>
            <a:ext cx="110067" cy="480907"/>
            <a:chOff x="7900708" y="1791199"/>
            <a:chExt cx="82550" cy="360680"/>
          </a:xfrm>
        </p:grpSpPr>
        <p:sp>
          <p:nvSpPr>
            <p:cNvPr id="34" name="object 34"/>
            <p:cNvSpPr/>
            <p:nvPr/>
          </p:nvSpPr>
          <p:spPr>
            <a:xfrm>
              <a:off x="7941699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708" y="1791199"/>
              <a:ext cx="81981" cy="1055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014800" y="2838087"/>
            <a:ext cx="84666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400" dirty="0">
                <a:latin typeface="Arial MT"/>
                <a:cs typeface="Arial MT"/>
              </a:rPr>
              <a:t>…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58034" y="4328266"/>
            <a:ext cx="529167" cy="708741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847" rIns="0" bIns="0" rtlCol="0">
            <a:spAutoFit/>
          </a:bodyPr>
          <a:lstStyle/>
          <a:p>
            <a:pPr>
              <a:spcBef>
                <a:spcPts val="7"/>
              </a:spcBef>
            </a:pP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44709" y="4765177"/>
            <a:ext cx="721360" cy="693420"/>
            <a:chOff x="783532" y="3573882"/>
            <a:chExt cx="541020" cy="520065"/>
          </a:xfrm>
        </p:grpSpPr>
        <p:sp>
          <p:nvSpPr>
            <p:cNvPr id="39" name="object 39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530999" y="510299"/>
                  </a:moveTo>
                  <a:lnTo>
                    <a:pt x="0" y="510299"/>
                  </a:lnTo>
                  <a:lnTo>
                    <a:pt x="0" y="0"/>
                  </a:lnTo>
                  <a:lnTo>
                    <a:pt x="530999" y="0"/>
                  </a:lnTo>
                  <a:lnTo>
                    <a:pt x="530999" y="510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88294" y="3578645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4" h="510539">
                  <a:moveTo>
                    <a:pt x="0" y="0"/>
                  </a:moveTo>
                  <a:lnTo>
                    <a:pt x="530999" y="0"/>
                  </a:lnTo>
                  <a:lnTo>
                    <a:pt x="530999" y="510299"/>
                  </a:lnTo>
                  <a:lnTo>
                    <a:pt x="0" y="51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48426" y="4837238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392360" y="3727495"/>
            <a:ext cx="8142393" cy="2327485"/>
            <a:chOff x="1044269" y="2795621"/>
            <a:chExt cx="6106795" cy="1745614"/>
          </a:xfrm>
        </p:grpSpPr>
        <p:sp>
          <p:nvSpPr>
            <p:cNvPr id="43" name="object 43"/>
            <p:cNvSpPr/>
            <p:nvPr/>
          </p:nvSpPr>
          <p:spPr>
            <a:xfrm>
              <a:off x="1053794" y="2891565"/>
              <a:ext cx="2342515" cy="1485900"/>
            </a:xfrm>
            <a:custGeom>
              <a:avLst/>
              <a:gdLst/>
              <a:ahLst/>
              <a:cxnLst/>
              <a:rect l="l" t="t" r="r" b="b"/>
              <a:pathLst>
                <a:path w="2342515" h="1485900">
                  <a:moveTo>
                    <a:pt x="0" y="1197379"/>
                  </a:moveTo>
                  <a:lnTo>
                    <a:pt x="20923" y="1242301"/>
                  </a:lnTo>
                  <a:lnTo>
                    <a:pt x="56629" y="1276512"/>
                  </a:lnTo>
                  <a:lnTo>
                    <a:pt x="108072" y="1312396"/>
                  </a:lnTo>
                  <a:lnTo>
                    <a:pt x="173822" y="1348464"/>
                  </a:lnTo>
                  <a:lnTo>
                    <a:pt x="211614" y="1366101"/>
                  </a:lnTo>
                  <a:lnTo>
                    <a:pt x="252447" y="1383225"/>
                  </a:lnTo>
                  <a:lnTo>
                    <a:pt x="296141" y="1399650"/>
                  </a:lnTo>
                  <a:lnTo>
                    <a:pt x="342518" y="1415189"/>
                  </a:lnTo>
                  <a:lnTo>
                    <a:pt x="391398" y="1429658"/>
                  </a:lnTo>
                  <a:lnTo>
                    <a:pt x="442602" y="1442868"/>
                  </a:lnTo>
                  <a:lnTo>
                    <a:pt x="495953" y="1454634"/>
                  </a:lnTo>
                  <a:lnTo>
                    <a:pt x="551271" y="1464770"/>
                  </a:lnTo>
                  <a:lnTo>
                    <a:pt x="608377" y="1473090"/>
                  </a:lnTo>
                  <a:lnTo>
                    <a:pt x="667093" y="1479407"/>
                  </a:lnTo>
                  <a:lnTo>
                    <a:pt x="727239" y="1483535"/>
                  </a:lnTo>
                  <a:lnTo>
                    <a:pt x="788637" y="1485288"/>
                  </a:lnTo>
                  <a:lnTo>
                    <a:pt x="851109" y="1484480"/>
                  </a:lnTo>
                  <a:lnTo>
                    <a:pt x="914474" y="1480924"/>
                  </a:lnTo>
                  <a:lnTo>
                    <a:pt x="978554" y="1474435"/>
                  </a:lnTo>
                  <a:lnTo>
                    <a:pt x="1043171" y="1464825"/>
                  </a:lnTo>
                  <a:lnTo>
                    <a:pt x="1108146" y="1451909"/>
                  </a:lnTo>
                  <a:lnTo>
                    <a:pt x="1173300" y="1435501"/>
                  </a:lnTo>
                  <a:lnTo>
                    <a:pt x="1217289" y="1422371"/>
                  </a:lnTo>
                  <a:lnTo>
                    <a:pt x="1261224" y="1407591"/>
                  </a:lnTo>
                  <a:lnTo>
                    <a:pt x="1305048" y="1391189"/>
                  </a:lnTo>
                  <a:lnTo>
                    <a:pt x="1348708" y="1373190"/>
                  </a:lnTo>
                  <a:lnTo>
                    <a:pt x="1392148" y="1353621"/>
                  </a:lnTo>
                  <a:lnTo>
                    <a:pt x="1435312" y="1332509"/>
                  </a:lnTo>
                  <a:lnTo>
                    <a:pt x="1478147" y="1309879"/>
                  </a:lnTo>
                  <a:lnTo>
                    <a:pt x="1520596" y="1285760"/>
                  </a:lnTo>
                  <a:lnTo>
                    <a:pt x="1562606" y="1260176"/>
                  </a:lnTo>
                  <a:lnTo>
                    <a:pt x="1604121" y="1233155"/>
                  </a:lnTo>
                  <a:lnTo>
                    <a:pt x="1645085" y="1204723"/>
                  </a:lnTo>
                  <a:lnTo>
                    <a:pt x="1685445" y="1174908"/>
                  </a:lnTo>
                  <a:lnTo>
                    <a:pt x="1725145" y="1143734"/>
                  </a:lnTo>
                  <a:lnTo>
                    <a:pt x="1764129" y="1111229"/>
                  </a:lnTo>
                  <a:lnTo>
                    <a:pt x="1802344" y="1077420"/>
                  </a:lnTo>
                  <a:lnTo>
                    <a:pt x="1839734" y="1042332"/>
                  </a:lnTo>
                  <a:lnTo>
                    <a:pt x="1876244" y="1005993"/>
                  </a:lnTo>
                  <a:lnTo>
                    <a:pt x="1911819" y="968429"/>
                  </a:lnTo>
                  <a:lnTo>
                    <a:pt x="1946403" y="929666"/>
                  </a:lnTo>
                  <a:lnTo>
                    <a:pt x="1979943" y="889731"/>
                  </a:lnTo>
                  <a:lnTo>
                    <a:pt x="2009481" y="852433"/>
                  </a:lnTo>
                  <a:lnTo>
                    <a:pt x="2038068" y="814207"/>
                  </a:lnTo>
                  <a:lnTo>
                    <a:pt x="2065664" y="775074"/>
                  </a:lnTo>
                  <a:lnTo>
                    <a:pt x="2092227" y="735055"/>
                  </a:lnTo>
                  <a:lnTo>
                    <a:pt x="2117715" y="694169"/>
                  </a:lnTo>
                  <a:lnTo>
                    <a:pt x="2142087" y="652436"/>
                  </a:lnTo>
                  <a:lnTo>
                    <a:pt x="2165303" y="609875"/>
                  </a:lnTo>
                  <a:lnTo>
                    <a:pt x="2187320" y="566508"/>
                  </a:lnTo>
                  <a:lnTo>
                    <a:pt x="2208098" y="522353"/>
                  </a:lnTo>
                  <a:lnTo>
                    <a:pt x="2227595" y="477431"/>
                  </a:lnTo>
                  <a:lnTo>
                    <a:pt x="2245769" y="431762"/>
                  </a:lnTo>
                  <a:lnTo>
                    <a:pt x="2264184" y="380687"/>
                  </a:lnTo>
                  <a:lnTo>
                    <a:pt x="2280895" y="328758"/>
                  </a:lnTo>
                  <a:lnTo>
                    <a:pt x="2295845" y="276002"/>
                  </a:lnTo>
                  <a:lnTo>
                    <a:pt x="2308981" y="222445"/>
                  </a:lnTo>
                  <a:lnTo>
                    <a:pt x="2320246" y="168114"/>
                  </a:lnTo>
                  <a:lnTo>
                    <a:pt x="2331615" y="99153"/>
                  </a:lnTo>
                  <a:lnTo>
                    <a:pt x="2339868" y="29075"/>
                  </a:lnTo>
                  <a:lnTo>
                    <a:pt x="2342138" y="2519"/>
                  </a:lnTo>
                  <a:lnTo>
                    <a:pt x="234232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150" y="2795649"/>
              <a:ext cx="81936" cy="10661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53794" y="2919900"/>
              <a:ext cx="643255" cy="659130"/>
            </a:xfrm>
            <a:custGeom>
              <a:avLst/>
              <a:gdLst/>
              <a:ahLst/>
              <a:cxnLst/>
              <a:rect l="l" t="t" r="r" b="b"/>
              <a:pathLst>
                <a:path w="643255" h="659129">
                  <a:moveTo>
                    <a:pt x="0" y="658744"/>
                  </a:moveTo>
                  <a:lnTo>
                    <a:pt x="3992" y="608493"/>
                  </a:lnTo>
                  <a:lnTo>
                    <a:pt x="15469" y="562586"/>
                  </a:lnTo>
                  <a:lnTo>
                    <a:pt x="33684" y="520590"/>
                  </a:lnTo>
                  <a:lnTo>
                    <a:pt x="57886" y="482069"/>
                  </a:lnTo>
                  <a:lnTo>
                    <a:pt x="87329" y="446589"/>
                  </a:lnTo>
                  <a:lnTo>
                    <a:pt x="121262" y="413715"/>
                  </a:lnTo>
                  <a:lnTo>
                    <a:pt x="158938" y="383014"/>
                  </a:lnTo>
                  <a:lnTo>
                    <a:pt x="199609" y="354051"/>
                  </a:lnTo>
                  <a:lnTo>
                    <a:pt x="242525" y="326391"/>
                  </a:lnTo>
                  <a:lnTo>
                    <a:pt x="286938" y="299600"/>
                  </a:lnTo>
                  <a:lnTo>
                    <a:pt x="332099" y="273244"/>
                  </a:lnTo>
                  <a:lnTo>
                    <a:pt x="381748" y="244235"/>
                  </a:lnTo>
                  <a:lnTo>
                    <a:pt x="430401" y="214648"/>
                  </a:lnTo>
                  <a:lnTo>
                    <a:pt x="477061" y="183904"/>
                  </a:lnTo>
                  <a:lnTo>
                    <a:pt x="520732" y="151426"/>
                  </a:lnTo>
                  <a:lnTo>
                    <a:pt x="560418" y="116635"/>
                  </a:lnTo>
                  <a:lnTo>
                    <a:pt x="602904" y="69012"/>
                  </a:lnTo>
                  <a:lnTo>
                    <a:pt x="635660" y="15742"/>
                  </a:lnTo>
                  <a:lnTo>
                    <a:pt x="642100" y="1410"/>
                  </a:lnTo>
                  <a:lnTo>
                    <a:pt x="64267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044" y="2825471"/>
              <a:ext cx="80855" cy="10987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53794" y="2891446"/>
              <a:ext cx="4020820" cy="1547495"/>
            </a:xfrm>
            <a:custGeom>
              <a:avLst/>
              <a:gdLst/>
              <a:ahLst/>
              <a:cxnLst/>
              <a:rect l="l" t="t" r="r" b="b"/>
              <a:pathLst>
                <a:path w="4020820" h="1547495">
                  <a:moveTo>
                    <a:pt x="0" y="1197498"/>
                  </a:moveTo>
                  <a:lnTo>
                    <a:pt x="24205" y="1242484"/>
                  </a:lnTo>
                  <a:lnTo>
                    <a:pt x="53611" y="1267119"/>
                  </a:lnTo>
                  <a:lnTo>
                    <a:pt x="93796" y="1292698"/>
                  </a:lnTo>
                  <a:lnTo>
                    <a:pt x="144193" y="1318859"/>
                  </a:lnTo>
                  <a:lnTo>
                    <a:pt x="204234" y="1345239"/>
                  </a:lnTo>
                  <a:lnTo>
                    <a:pt x="273352" y="1371475"/>
                  </a:lnTo>
                  <a:lnTo>
                    <a:pt x="311138" y="1384426"/>
                  </a:lnTo>
                  <a:lnTo>
                    <a:pt x="350980" y="1397205"/>
                  </a:lnTo>
                  <a:lnTo>
                    <a:pt x="392808" y="1409767"/>
                  </a:lnTo>
                  <a:lnTo>
                    <a:pt x="436551" y="1422066"/>
                  </a:lnTo>
                  <a:lnTo>
                    <a:pt x="482137" y="1434057"/>
                  </a:lnTo>
                  <a:lnTo>
                    <a:pt x="529496" y="1445694"/>
                  </a:lnTo>
                  <a:lnTo>
                    <a:pt x="578557" y="1456933"/>
                  </a:lnTo>
                  <a:lnTo>
                    <a:pt x="629250" y="1467729"/>
                  </a:lnTo>
                  <a:lnTo>
                    <a:pt x="681502" y="1478034"/>
                  </a:lnTo>
                  <a:lnTo>
                    <a:pt x="735243" y="1487805"/>
                  </a:lnTo>
                  <a:lnTo>
                    <a:pt x="790403" y="1496997"/>
                  </a:lnTo>
                  <a:lnTo>
                    <a:pt x="846910" y="1505562"/>
                  </a:lnTo>
                  <a:lnTo>
                    <a:pt x="904694" y="1513458"/>
                  </a:lnTo>
                  <a:lnTo>
                    <a:pt x="963683" y="1520637"/>
                  </a:lnTo>
                  <a:lnTo>
                    <a:pt x="1023807" y="1527055"/>
                  </a:lnTo>
                  <a:lnTo>
                    <a:pt x="1084995" y="1532666"/>
                  </a:lnTo>
                  <a:lnTo>
                    <a:pt x="1147175" y="1537425"/>
                  </a:lnTo>
                  <a:lnTo>
                    <a:pt x="1210278" y="1541287"/>
                  </a:lnTo>
                  <a:lnTo>
                    <a:pt x="1274231" y="1544206"/>
                  </a:lnTo>
                  <a:lnTo>
                    <a:pt x="1338964" y="1546137"/>
                  </a:lnTo>
                  <a:lnTo>
                    <a:pt x="1404407" y="1547035"/>
                  </a:lnTo>
                  <a:lnTo>
                    <a:pt x="1470487" y="1546854"/>
                  </a:lnTo>
                  <a:lnTo>
                    <a:pt x="1537135" y="1545549"/>
                  </a:lnTo>
                  <a:lnTo>
                    <a:pt x="1604280" y="1543075"/>
                  </a:lnTo>
                  <a:lnTo>
                    <a:pt x="1671850" y="1539386"/>
                  </a:lnTo>
                  <a:lnTo>
                    <a:pt x="1739774" y="1534437"/>
                  </a:lnTo>
                  <a:lnTo>
                    <a:pt x="1807982" y="1528182"/>
                  </a:lnTo>
                  <a:lnTo>
                    <a:pt x="1876403" y="1520577"/>
                  </a:lnTo>
                  <a:lnTo>
                    <a:pt x="1944966" y="1511576"/>
                  </a:lnTo>
                  <a:lnTo>
                    <a:pt x="2013600" y="1501133"/>
                  </a:lnTo>
                  <a:lnTo>
                    <a:pt x="2063935" y="1492538"/>
                  </a:lnTo>
                  <a:lnTo>
                    <a:pt x="2114242" y="1483151"/>
                  </a:lnTo>
                  <a:lnTo>
                    <a:pt x="2164494" y="1472982"/>
                  </a:lnTo>
                  <a:lnTo>
                    <a:pt x="2214661" y="1462041"/>
                  </a:lnTo>
                  <a:lnTo>
                    <a:pt x="2264717" y="1450334"/>
                  </a:lnTo>
                  <a:lnTo>
                    <a:pt x="2314633" y="1437873"/>
                  </a:lnTo>
                  <a:lnTo>
                    <a:pt x="2364381" y="1424664"/>
                  </a:lnTo>
                  <a:lnTo>
                    <a:pt x="2413933" y="1410717"/>
                  </a:lnTo>
                  <a:lnTo>
                    <a:pt x="2463262" y="1396041"/>
                  </a:lnTo>
                  <a:lnTo>
                    <a:pt x="2512338" y="1380644"/>
                  </a:lnTo>
                  <a:lnTo>
                    <a:pt x="2561136" y="1364535"/>
                  </a:lnTo>
                  <a:lnTo>
                    <a:pt x="2609625" y="1347723"/>
                  </a:lnTo>
                  <a:lnTo>
                    <a:pt x="2657779" y="1330217"/>
                  </a:lnTo>
                  <a:lnTo>
                    <a:pt x="2705569" y="1312026"/>
                  </a:lnTo>
                  <a:lnTo>
                    <a:pt x="2752968" y="1293158"/>
                  </a:lnTo>
                  <a:lnTo>
                    <a:pt x="2799948" y="1273622"/>
                  </a:lnTo>
                  <a:lnTo>
                    <a:pt x="2846480" y="1253426"/>
                  </a:lnTo>
                  <a:lnTo>
                    <a:pt x="2892536" y="1232580"/>
                  </a:lnTo>
                  <a:lnTo>
                    <a:pt x="2938089" y="1211093"/>
                  </a:lnTo>
                  <a:lnTo>
                    <a:pt x="2983111" y="1188973"/>
                  </a:lnTo>
                  <a:lnTo>
                    <a:pt x="3027573" y="1166228"/>
                  </a:lnTo>
                  <a:lnTo>
                    <a:pt x="3071448" y="1142868"/>
                  </a:lnTo>
                  <a:lnTo>
                    <a:pt x="3114708" y="1118902"/>
                  </a:lnTo>
                  <a:lnTo>
                    <a:pt x="3157324" y="1094338"/>
                  </a:lnTo>
                  <a:lnTo>
                    <a:pt x="3199270" y="1069185"/>
                  </a:lnTo>
                  <a:lnTo>
                    <a:pt x="3240516" y="1043451"/>
                  </a:lnTo>
                  <a:lnTo>
                    <a:pt x="3281035" y="1017147"/>
                  </a:lnTo>
                  <a:lnTo>
                    <a:pt x="3320799" y="990279"/>
                  </a:lnTo>
                  <a:lnTo>
                    <a:pt x="3359780" y="962858"/>
                  </a:lnTo>
                  <a:lnTo>
                    <a:pt x="3397950" y="934891"/>
                  </a:lnTo>
                  <a:lnTo>
                    <a:pt x="3440947" y="901956"/>
                  </a:lnTo>
                  <a:lnTo>
                    <a:pt x="3482785" y="868320"/>
                  </a:lnTo>
                  <a:lnTo>
                    <a:pt x="3523420" y="833997"/>
                  </a:lnTo>
                  <a:lnTo>
                    <a:pt x="3562809" y="799000"/>
                  </a:lnTo>
                  <a:lnTo>
                    <a:pt x="3600909" y="763343"/>
                  </a:lnTo>
                  <a:lnTo>
                    <a:pt x="3637677" y="727040"/>
                  </a:lnTo>
                  <a:lnTo>
                    <a:pt x="3673071" y="690103"/>
                  </a:lnTo>
                  <a:lnTo>
                    <a:pt x="3707047" y="652546"/>
                  </a:lnTo>
                  <a:lnTo>
                    <a:pt x="3739562" y="614383"/>
                  </a:lnTo>
                  <a:lnTo>
                    <a:pt x="3770573" y="575627"/>
                  </a:lnTo>
                  <a:lnTo>
                    <a:pt x="3800038" y="536292"/>
                  </a:lnTo>
                  <a:lnTo>
                    <a:pt x="3827913" y="496390"/>
                  </a:lnTo>
                  <a:lnTo>
                    <a:pt x="3854156" y="455937"/>
                  </a:lnTo>
                  <a:lnTo>
                    <a:pt x="3880693" y="411504"/>
                  </a:lnTo>
                  <a:lnTo>
                    <a:pt x="3905209" y="366456"/>
                  </a:lnTo>
                  <a:lnTo>
                    <a:pt x="3927650" y="320810"/>
                  </a:lnTo>
                  <a:lnTo>
                    <a:pt x="3947961" y="274582"/>
                  </a:lnTo>
                  <a:lnTo>
                    <a:pt x="3966086" y="227791"/>
                  </a:lnTo>
                  <a:lnTo>
                    <a:pt x="3981972" y="180453"/>
                  </a:lnTo>
                  <a:lnTo>
                    <a:pt x="4001483" y="108457"/>
                  </a:lnTo>
                  <a:lnTo>
                    <a:pt x="4015647" y="35328"/>
                  </a:lnTo>
                  <a:lnTo>
                    <a:pt x="4019543" y="7624"/>
                  </a:lnTo>
                  <a:lnTo>
                    <a:pt x="402046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326" y="2795621"/>
              <a:ext cx="81871" cy="10720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53794" y="3115147"/>
              <a:ext cx="6056630" cy="1416685"/>
            </a:xfrm>
            <a:custGeom>
              <a:avLst/>
              <a:gdLst/>
              <a:ahLst/>
              <a:cxnLst/>
              <a:rect l="l" t="t" r="r" b="b"/>
              <a:pathLst>
                <a:path w="6056630" h="1416685">
                  <a:moveTo>
                    <a:pt x="0" y="973797"/>
                  </a:moveTo>
                  <a:lnTo>
                    <a:pt x="16881" y="1013172"/>
                  </a:lnTo>
                  <a:lnTo>
                    <a:pt x="50886" y="1044214"/>
                  </a:lnTo>
                  <a:lnTo>
                    <a:pt x="83224" y="1065427"/>
                  </a:lnTo>
                  <a:lnTo>
                    <a:pt x="122986" y="1086930"/>
                  </a:lnTo>
                  <a:lnTo>
                    <a:pt x="169906" y="1108615"/>
                  </a:lnTo>
                  <a:lnTo>
                    <a:pt x="223721" y="1130376"/>
                  </a:lnTo>
                  <a:lnTo>
                    <a:pt x="284164" y="1152104"/>
                  </a:lnTo>
                  <a:lnTo>
                    <a:pt x="350972" y="1173693"/>
                  </a:lnTo>
                  <a:lnTo>
                    <a:pt x="423877" y="1195036"/>
                  </a:lnTo>
                  <a:lnTo>
                    <a:pt x="462534" y="1205581"/>
                  </a:lnTo>
                  <a:lnTo>
                    <a:pt x="502616" y="1216025"/>
                  </a:lnTo>
                  <a:lnTo>
                    <a:pt x="544090" y="1226353"/>
                  </a:lnTo>
                  <a:lnTo>
                    <a:pt x="586923" y="1236553"/>
                  </a:lnTo>
                  <a:lnTo>
                    <a:pt x="631082" y="1246610"/>
                  </a:lnTo>
                  <a:lnTo>
                    <a:pt x="676533" y="1256513"/>
                  </a:lnTo>
                  <a:lnTo>
                    <a:pt x="723244" y="1266246"/>
                  </a:lnTo>
                  <a:lnTo>
                    <a:pt x="771181" y="1275797"/>
                  </a:lnTo>
                  <a:lnTo>
                    <a:pt x="820312" y="1285152"/>
                  </a:lnTo>
                  <a:lnTo>
                    <a:pt x="870602" y="1294299"/>
                  </a:lnTo>
                  <a:lnTo>
                    <a:pt x="922019" y="1303223"/>
                  </a:lnTo>
                  <a:lnTo>
                    <a:pt x="974530" y="1311911"/>
                  </a:lnTo>
                  <a:lnTo>
                    <a:pt x="1028102" y="1320349"/>
                  </a:lnTo>
                  <a:lnTo>
                    <a:pt x="1082701" y="1328525"/>
                  </a:lnTo>
                  <a:lnTo>
                    <a:pt x="1138294" y="1336425"/>
                  </a:lnTo>
                  <a:lnTo>
                    <a:pt x="1194849" y="1344036"/>
                  </a:lnTo>
                  <a:lnTo>
                    <a:pt x="1252332" y="1351343"/>
                  </a:lnTo>
                  <a:lnTo>
                    <a:pt x="1310709" y="1358334"/>
                  </a:lnTo>
                  <a:lnTo>
                    <a:pt x="1369948" y="1364996"/>
                  </a:lnTo>
                  <a:lnTo>
                    <a:pt x="1430016" y="1371314"/>
                  </a:lnTo>
                  <a:lnTo>
                    <a:pt x="1490880" y="1377276"/>
                  </a:lnTo>
                  <a:lnTo>
                    <a:pt x="1552505" y="1382868"/>
                  </a:lnTo>
                  <a:lnTo>
                    <a:pt x="1614860" y="1388077"/>
                  </a:lnTo>
                  <a:lnTo>
                    <a:pt x="1677911" y="1392889"/>
                  </a:lnTo>
                  <a:lnTo>
                    <a:pt x="1741624" y="1397291"/>
                  </a:lnTo>
                  <a:lnTo>
                    <a:pt x="1805968" y="1401269"/>
                  </a:lnTo>
                  <a:lnTo>
                    <a:pt x="1870908" y="1404811"/>
                  </a:lnTo>
                  <a:lnTo>
                    <a:pt x="1936411" y="1407902"/>
                  </a:lnTo>
                  <a:lnTo>
                    <a:pt x="2002445" y="1410529"/>
                  </a:lnTo>
                  <a:lnTo>
                    <a:pt x="2068976" y="1412680"/>
                  </a:lnTo>
                  <a:lnTo>
                    <a:pt x="2135971" y="1414339"/>
                  </a:lnTo>
                  <a:lnTo>
                    <a:pt x="2203397" y="1415495"/>
                  </a:lnTo>
                  <a:lnTo>
                    <a:pt x="2271220" y="1416133"/>
                  </a:lnTo>
                  <a:lnTo>
                    <a:pt x="2339408" y="1416241"/>
                  </a:lnTo>
                  <a:lnTo>
                    <a:pt x="2407928" y="1415804"/>
                  </a:lnTo>
                  <a:lnTo>
                    <a:pt x="2476746" y="1414810"/>
                  </a:lnTo>
                  <a:lnTo>
                    <a:pt x="2545829" y="1413245"/>
                  </a:lnTo>
                  <a:lnTo>
                    <a:pt x="2615144" y="1411096"/>
                  </a:lnTo>
                  <a:lnTo>
                    <a:pt x="2684657" y="1408348"/>
                  </a:lnTo>
                  <a:lnTo>
                    <a:pt x="2754337" y="1404990"/>
                  </a:lnTo>
                  <a:lnTo>
                    <a:pt x="2824149" y="1401007"/>
                  </a:lnTo>
                  <a:lnTo>
                    <a:pt x="2894061" y="1396386"/>
                  </a:lnTo>
                  <a:lnTo>
                    <a:pt x="2964039" y="1391114"/>
                  </a:lnTo>
                  <a:lnTo>
                    <a:pt x="3034050" y="1385176"/>
                  </a:lnTo>
                  <a:lnTo>
                    <a:pt x="3086967" y="1380241"/>
                  </a:lnTo>
                  <a:lnTo>
                    <a:pt x="3139869" y="1374922"/>
                  </a:lnTo>
                  <a:lnTo>
                    <a:pt x="3192744" y="1369222"/>
                  </a:lnTo>
                  <a:lnTo>
                    <a:pt x="3245575" y="1363143"/>
                  </a:lnTo>
                  <a:lnTo>
                    <a:pt x="3298349" y="1356691"/>
                  </a:lnTo>
                  <a:lnTo>
                    <a:pt x="3351051" y="1349867"/>
                  </a:lnTo>
                  <a:lnTo>
                    <a:pt x="3403668" y="1342675"/>
                  </a:lnTo>
                  <a:lnTo>
                    <a:pt x="3456184" y="1335118"/>
                  </a:lnTo>
                  <a:lnTo>
                    <a:pt x="3508586" y="1327199"/>
                  </a:lnTo>
                  <a:lnTo>
                    <a:pt x="3560859" y="1318922"/>
                  </a:lnTo>
                  <a:lnTo>
                    <a:pt x="3612989" y="1310290"/>
                  </a:lnTo>
                  <a:lnTo>
                    <a:pt x="3664962" y="1301306"/>
                  </a:lnTo>
                  <a:lnTo>
                    <a:pt x="3716763" y="1291973"/>
                  </a:lnTo>
                  <a:lnTo>
                    <a:pt x="3768378" y="1282295"/>
                  </a:lnTo>
                  <a:lnTo>
                    <a:pt x="3819792" y="1272274"/>
                  </a:lnTo>
                  <a:lnTo>
                    <a:pt x="3870992" y="1261914"/>
                  </a:lnTo>
                  <a:lnTo>
                    <a:pt x="3921963" y="1251218"/>
                  </a:lnTo>
                  <a:lnTo>
                    <a:pt x="3972691" y="1240190"/>
                  </a:lnTo>
                  <a:lnTo>
                    <a:pt x="4023161" y="1228832"/>
                  </a:lnTo>
                  <a:lnTo>
                    <a:pt x="4073359" y="1217148"/>
                  </a:lnTo>
                  <a:lnTo>
                    <a:pt x="4123271" y="1205141"/>
                  </a:lnTo>
                  <a:lnTo>
                    <a:pt x="4172882" y="1192815"/>
                  </a:lnTo>
                  <a:lnTo>
                    <a:pt x="4222179" y="1180171"/>
                  </a:lnTo>
                  <a:lnTo>
                    <a:pt x="4271146" y="1167215"/>
                  </a:lnTo>
                  <a:lnTo>
                    <a:pt x="4319770" y="1153948"/>
                  </a:lnTo>
                  <a:lnTo>
                    <a:pt x="4368036" y="1140375"/>
                  </a:lnTo>
                  <a:lnTo>
                    <a:pt x="4415930" y="1126498"/>
                  </a:lnTo>
                  <a:lnTo>
                    <a:pt x="4463438" y="1112320"/>
                  </a:lnTo>
                  <a:lnTo>
                    <a:pt x="4510545" y="1097846"/>
                  </a:lnTo>
                  <a:lnTo>
                    <a:pt x="4557237" y="1083077"/>
                  </a:lnTo>
                  <a:lnTo>
                    <a:pt x="4603500" y="1068018"/>
                  </a:lnTo>
                  <a:lnTo>
                    <a:pt x="4649319" y="1052671"/>
                  </a:lnTo>
                  <a:lnTo>
                    <a:pt x="4694681" y="1037040"/>
                  </a:lnTo>
                  <a:lnTo>
                    <a:pt x="4739570" y="1021127"/>
                  </a:lnTo>
                  <a:lnTo>
                    <a:pt x="4783972" y="1004937"/>
                  </a:lnTo>
                  <a:lnTo>
                    <a:pt x="4827874" y="988472"/>
                  </a:lnTo>
                  <a:lnTo>
                    <a:pt x="4871260" y="971736"/>
                  </a:lnTo>
                  <a:lnTo>
                    <a:pt x="4914117" y="954732"/>
                  </a:lnTo>
                  <a:lnTo>
                    <a:pt x="4956430" y="937462"/>
                  </a:lnTo>
                  <a:lnTo>
                    <a:pt x="4998185" y="919931"/>
                  </a:lnTo>
                  <a:lnTo>
                    <a:pt x="5039368" y="902142"/>
                  </a:lnTo>
                  <a:lnTo>
                    <a:pt x="5079964" y="884097"/>
                  </a:lnTo>
                  <a:lnTo>
                    <a:pt x="5119959" y="865800"/>
                  </a:lnTo>
                  <a:lnTo>
                    <a:pt x="5172730" y="840822"/>
                  </a:lnTo>
                  <a:lnTo>
                    <a:pt x="5224356" y="815403"/>
                  </a:lnTo>
                  <a:lnTo>
                    <a:pt x="5274801" y="789550"/>
                  </a:lnTo>
                  <a:lnTo>
                    <a:pt x="5324031" y="763271"/>
                  </a:lnTo>
                  <a:lnTo>
                    <a:pt x="5372011" y="736574"/>
                  </a:lnTo>
                  <a:lnTo>
                    <a:pt x="5418706" y="709466"/>
                  </a:lnTo>
                  <a:lnTo>
                    <a:pt x="5464082" y="681957"/>
                  </a:lnTo>
                  <a:lnTo>
                    <a:pt x="5508104" y="654052"/>
                  </a:lnTo>
                  <a:lnTo>
                    <a:pt x="5550736" y="625761"/>
                  </a:lnTo>
                  <a:lnTo>
                    <a:pt x="5591946" y="597091"/>
                  </a:lnTo>
                  <a:lnTo>
                    <a:pt x="5631696" y="568050"/>
                  </a:lnTo>
                  <a:lnTo>
                    <a:pt x="5669954" y="538646"/>
                  </a:lnTo>
                  <a:lnTo>
                    <a:pt x="5706684" y="508885"/>
                  </a:lnTo>
                  <a:lnTo>
                    <a:pt x="5741852" y="478778"/>
                  </a:lnTo>
                  <a:lnTo>
                    <a:pt x="5775422" y="448330"/>
                  </a:lnTo>
                  <a:lnTo>
                    <a:pt x="5807361" y="417550"/>
                  </a:lnTo>
                  <a:lnTo>
                    <a:pt x="5847347" y="376008"/>
                  </a:lnTo>
                  <a:lnTo>
                    <a:pt x="5884287" y="333907"/>
                  </a:lnTo>
                  <a:lnTo>
                    <a:pt x="5918100" y="291268"/>
                  </a:lnTo>
                  <a:lnTo>
                    <a:pt x="5948704" y="248107"/>
                  </a:lnTo>
                  <a:lnTo>
                    <a:pt x="5976015" y="204444"/>
                  </a:lnTo>
                  <a:lnTo>
                    <a:pt x="5999952" y="160297"/>
                  </a:lnTo>
                  <a:lnTo>
                    <a:pt x="6029349" y="93211"/>
                  </a:lnTo>
                  <a:lnTo>
                    <a:pt x="6050692" y="25140"/>
                  </a:lnTo>
                  <a:lnTo>
                    <a:pt x="6054737" y="7976"/>
                  </a:lnTo>
                  <a:lnTo>
                    <a:pt x="605642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398" y="3019623"/>
              <a:ext cx="81651" cy="108261"/>
            </a:xfrm>
            <a:prstGeom prst="rect">
              <a:avLst/>
            </a:prstGeom>
          </p:spPr>
        </p:pic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510601" y="374294"/>
            <a:ext cx="87960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RNN:</a:t>
            </a:r>
            <a:r>
              <a:rPr sz="3733" spc="-27" dirty="0"/>
              <a:t> </a:t>
            </a:r>
            <a:r>
              <a:rPr sz="3733" spc="-7" dirty="0"/>
              <a:t>Computational</a:t>
            </a:r>
            <a:r>
              <a:rPr sz="3733" spc="-27" dirty="0"/>
              <a:t> </a:t>
            </a:r>
            <a:r>
              <a:rPr sz="3733" spc="-7" dirty="0"/>
              <a:t>Graph:</a:t>
            </a:r>
            <a:r>
              <a:rPr sz="3733" spc="-33" dirty="0"/>
              <a:t> </a:t>
            </a:r>
            <a:r>
              <a:rPr sz="3733" spc="-7" dirty="0"/>
              <a:t>One</a:t>
            </a:r>
            <a:r>
              <a:rPr sz="3733" spc="-33" dirty="0"/>
              <a:t> </a:t>
            </a:r>
            <a:r>
              <a:rPr sz="3733" spc="-7" dirty="0"/>
              <a:t>to</a:t>
            </a:r>
            <a:r>
              <a:rPr sz="3733" spc="-33" dirty="0"/>
              <a:t> </a:t>
            </a:r>
            <a:r>
              <a:rPr sz="3733" dirty="0"/>
              <a:t>Many</a:t>
            </a:r>
            <a:endParaRPr sz="3733"/>
          </a:p>
        </p:txBody>
      </p:sp>
      <p:sp>
        <p:nvSpPr>
          <p:cNvPr id="52" name="object 52"/>
          <p:cNvSpPr txBox="1"/>
          <p:nvPr/>
        </p:nvSpPr>
        <p:spPr>
          <a:xfrm>
            <a:off x="10305132" y="2868634"/>
            <a:ext cx="568112" cy="695062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36310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T</a:t>
            </a:r>
            <a:endParaRPr sz="2400" baseline="-32407">
              <a:latin typeface="Arial MT"/>
              <a:cs typeface="Arial MT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10666" y="3332779"/>
            <a:ext cx="390767" cy="109307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7985731" y="1326234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50703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745031" y="1326234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50703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84564" y="1362400"/>
            <a:ext cx="568112" cy="695062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22580" rIns="0" bIns="0" rtlCol="0">
            <a:spAutoFit/>
          </a:bodyPr>
          <a:lstStyle/>
          <a:p>
            <a:pPr marL="150703">
              <a:spcBef>
                <a:spcPts val="2540"/>
              </a:spcBef>
            </a:pPr>
            <a:r>
              <a:rPr sz="2400" dirty="0">
                <a:latin typeface="Arial MT"/>
                <a:cs typeface="Arial MT"/>
              </a:rPr>
              <a:t>y</a:t>
            </a:r>
            <a:r>
              <a:rPr sz="2400" baseline="-32407" dirty="0">
                <a:latin typeface="Arial MT"/>
                <a:cs typeface="Arial MT"/>
              </a:rPr>
              <a:t>3</a:t>
            </a:r>
            <a:endParaRPr sz="2400" baseline="-32407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713713" y="2388265"/>
            <a:ext cx="4610947" cy="480907"/>
            <a:chOff x="2785285" y="1791199"/>
            <a:chExt cx="3458210" cy="360680"/>
          </a:xfrm>
        </p:grpSpPr>
        <p:sp>
          <p:nvSpPr>
            <p:cNvPr id="58" name="object 58"/>
            <p:cNvSpPr/>
            <p:nvPr/>
          </p:nvSpPr>
          <p:spPr>
            <a:xfrm>
              <a:off x="6202148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1158" y="1791199"/>
              <a:ext cx="81981" cy="1055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521622" y="1887174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h="264794">
                  <a:moveTo>
                    <a:pt x="0" y="264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0631" y="1791199"/>
              <a:ext cx="81981" cy="1055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285" y="1818199"/>
              <a:ext cx="81980" cy="33327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66" name="object 66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38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502BD8-3288-46CF-8B1E-BA2C13B93CCF}"/>
                  </a:ext>
                </a:extLst>
              </p14:cNvPr>
              <p14:cNvContentPartPr/>
              <p14:nvPr/>
            </p14:nvContentPartPr>
            <p14:xfrm>
              <a:off x="2368440" y="4559400"/>
              <a:ext cx="3156480" cy="73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502BD8-3288-46CF-8B1E-BA2C13B93C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59080" y="4550040"/>
                <a:ext cx="3175200" cy="75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00" y="88346"/>
            <a:ext cx="8278707" cy="1163438"/>
          </a:xfrm>
          <a:prstGeom prst="rect">
            <a:avLst/>
          </a:prstGeom>
        </p:spPr>
        <p:txBody>
          <a:bodyPr vert="horz" wrap="square" lIns="0" tIns="14393" rIns="0" bIns="0" rtlCol="0" anchor="ctr">
            <a:spAutoFit/>
          </a:bodyPr>
          <a:lstStyle/>
          <a:p>
            <a:pPr marL="16933" marR="6773">
              <a:lnSpc>
                <a:spcPct val="100400"/>
              </a:lnSpc>
              <a:spcBef>
                <a:spcPts val="113"/>
              </a:spcBef>
            </a:pPr>
            <a:r>
              <a:rPr sz="3733" spc="-13" dirty="0"/>
              <a:t>Sequence</a:t>
            </a:r>
            <a:r>
              <a:rPr sz="3733" spc="-40" dirty="0"/>
              <a:t> </a:t>
            </a:r>
            <a:r>
              <a:rPr sz="3733" spc="-7" dirty="0"/>
              <a:t>to</a:t>
            </a:r>
            <a:r>
              <a:rPr sz="3733" spc="-40" dirty="0"/>
              <a:t> </a:t>
            </a:r>
            <a:r>
              <a:rPr sz="3733" spc="-13" dirty="0"/>
              <a:t>Sequence:</a:t>
            </a:r>
            <a:r>
              <a:rPr sz="3733" spc="-33" dirty="0"/>
              <a:t> </a:t>
            </a:r>
            <a:r>
              <a:rPr sz="3733" dirty="0"/>
              <a:t>Many-to-one</a:t>
            </a:r>
            <a:r>
              <a:rPr sz="3733" spc="-33" dirty="0"/>
              <a:t> </a:t>
            </a:r>
            <a:r>
              <a:rPr sz="3733" dirty="0"/>
              <a:t>+ </a:t>
            </a:r>
            <a:r>
              <a:rPr sz="3733" spc="-1020" dirty="0"/>
              <a:t> </a:t>
            </a:r>
            <a:r>
              <a:rPr sz="3733" spc="-7" dirty="0"/>
              <a:t>one-to-many</a:t>
            </a:r>
            <a:endParaRPr sz="3733"/>
          </a:p>
        </p:txBody>
      </p:sp>
      <p:sp>
        <p:nvSpPr>
          <p:cNvPr id="4" name="object 4"/>
          <p:cNvSpPr txBox="1"/>
          <p:nvPr/>
        </p:nvSpPr>
        <p:spPr>
          <a:xfrm>
            <a:off x="526335" y="3110016"/>
            <a:ext cx="347133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79774" y="3221031"/>
            <a:ext cx="478367" cy="459740"/>
            <a:chOff x="884830" y="2415773"/>
            <a:chExt cx="358775" cy="344805"/>
          </a:xfrm>
        </p:grpSpPr>
        <p:sp>
          <p:nvSpPr>
            <p:cNvPr id="6" name="object 6"/>
            <p:cNvSpPr/>
            <p:nvPr/>
          </p:nvSpPr>
          <p:spPr>
            <a:xfrm>
              <a:off x="889593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889593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86124" y="3227381"/>
            <a:ext cx="465667" cy="361701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14297">
              <a:spcBef>
                <a:spcPts val="579"/>
              </a:spcBef>
            </a:pPr>
            <a:r>
              <a:rPr sz="1867" spc="13" dirty="0">
                <a:latin typeface="Arial MT"/>
                <a:cs typeface="Arial MT"/>
              </a:rPr>
              <a:t>f</a:t>
            </a:r>
            <a:r>
              <a:rPr spc="20" baseline="-33950" dirty="0">
                <a:latin typeface="Arial MT"/>
                <a:cs typeface="Arial MT"/>
              </a:rPr>
              <a:t>W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8027" y="3110016"/>
            <a:ext cx="347133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3126" y="3221031"/>
            <a:ext cx="2256367" cy="848360"/>
            <a:chOff x="654844" y="2415773"/>
            <a:chExt cx="1692275" cy="6362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90" y="2774094"/>
              <a:ext cx="81981" cy="277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844" y="2547082"/>
              <a:ext cx="216350" cy="81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354" y="2547128"/>
              <a:ext cx="241768" cy="81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93358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93358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657809" y="3227381"/>
            <a:ext cx="465667" cy="361701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14297">
              <a:spcBef>
                <a:spcPts val="579"/>
              </a:spcBef>
            </a:pPr>
            <a:r>
              <a:rPr sz="1867" spc="13" dirty="0">
                <a:latin typeface="Arial MT"/>
                <a:cs typeface="Arial MT"/>
              </a:rPr>
              <a:t>f</a:t>
            </a:r>
            <a:r>
              <a:rPr spc="20" baseline="-33950" dirty="0">
                <a:latin typeface="Arial MT"/>
                <a:cs typeface="Arial MT"/>
              </a:rPr>
              <a:t>W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9694" y="3110016"/>
            <a:ext cx="373380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44818" y="3221031"/>
            <a:ext cx="2256367" cy="848360"/>
            <a:chOff x="1758613" y="2415773"/>
            <a:chExt cx="1692275" cy="63627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13" y="2547082"/>
              <a:ext cx="216350" cy="819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6751" y="2774094"/>
              <a:ext cx="81980" cy="2774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2118" y="2547128"/>
              <a:ext cx="241768" cy="819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97122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97122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29496" y="3227381"/>
            <a:ext cx="465667" cy="361701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13450">
              <a:spcBef>
                <a:spcPts val="579"/>
              </a:spcBef>
            </a:pPr>
            <a:r>
              <a:rPr sz="1867" spc="13" dirty="0">
                <a:latin typeface="Arial MT"/>
                <a:cs typeface="Arial MT"/>
              </a:rPr>
              <a:t>f</a:t>
            </a:r>
            <a:r>
              <a:rPr spc="20" baseline="-33950" dirty="0">
                <a:latin typeface="Arial MT"/>
                <a:cs typeface="Arial MT"/>
              </a:rPr>
              <a:t>W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1387" y="3110016"/>
            <a:ext cx="373380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88476" y="4068702"/>
            <a:ext cx="347133" cy="685723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x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42494" y="3396109"/>
            <a:ext cx="1074420" cy="673100"/>
            <a:chOff x="2881870" y="2547081"/>
            <a:chExt cx="805815" cy="50482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0512" y="2774094"/>
              <a:ext cx="81980" cy="277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1870" y="2547081"/>
              <a:ext cx="197040" cy="819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5883" y="2547128"/>
              <a:ext cx="241768" cy="8198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14187" y="3396108"/>
            <a:ext cx="248271" cy="10930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650695" y="3132531"/>
            <a:ext cx="338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16796" y="4068702"/>
            <a:ext cx="347133" cy="685723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x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45115" y="4068702"/>
            <a:ext cx="347133" cy="685723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x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80345" y="4353486"/>
            <a:ext cx="478367" cy="459740"/>
            <a:chOff x="285258" y="3265114"/>
            <a:chExt cx="358775" cy="344805"/>
          </a:xfrm>
        </p:grpSpPr>
        <p:sp>
          <p:nvSpPr>
            <p:cNvPr id="36" name="object 36"/>
            <p:cNvSpPr/>
            <p:nvPr/>
          </p:nvSpPr>
          <p:spPr>
            <a:xfrm>
              <a:off x="290021" y="326987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90021" y="326987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84062" y="4277463"/>
            <a:ext cx="2582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4061" y="4724786"/>
            <a:ext cx="121920" cy="20689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00" spc="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6502" y="3396108"/>
            <a:ext cx="5644727" cy="2052320"/>
            <a:chOff x="454876" y="2547081"/>
            <a:chExt cx="4233545" cy="1539240"/>
          </a:xfrm>
        </p:grpSpPr>
        <p:sp>
          <p:nvSpPr>
            <p:cNvPr id="41" name="object 41"/>
            <p:cNvSpPr/>
            <p:nvPr/>
          </p:nvSpPr>
          <p:spPr>
            <a:xfrm>
              <a:off x="464401" y="2857550"/>
              <a:ext cx="1536065" cy="1013460"/>
            </a:xfrm>
            <a:custGeom>
              <a:avLst/>
              <a:gdLst/>
              <a:ahLst/>
              <a:cxnLst/>
              <a:rect l="l" t="t" r="r" b="b"/>
              <a:pathLst>
                <a:path w="1536064" h="1013460">
                  <a:moveTo>
                    <a:pt x="0" y="747491"/>
                  </a:moveTo>
                  <a:lnTo>
                    <a:pt x="12357" y="788155"/>
                  </a:lnTo>
                  <a:lnTo>
                    <a:pt x="47631" y="832884"/>
                  </a:lnTo>
                  <a:lnTo>
                    <a:pt x="103126" y="878586"/>
                  </a:lnTo>
                  <a:lnTo>
                    <a:pt x="137613" y="900834"/>
                  </a:lnTo>
                  <a:lnTo>
                    <a:pt x="176145" y="922164"/>
                  </a:lnTo>
                  <a:lnTo>
                    <a:pt x="218384" y="942191"/>
                  </a:lnTo>
                  <a:lnTo>
                    <a:pt x="263993" y="960526"/>
                  </a:lnTo>
                  <a:lnTo>
                    <a:pt x="312636" y="976783"/>
                  </a:lnTo>
                  <a:lnTo>
                    <a:pt x="363974" y="990575"/>
                  </a:lnTo>
                  <a:lnTo>
                    <a:pt x="417671" y="1001516"/>
                  </a:lnTo>
                  <a:lnTo>
                    <a:pt x="473391" y="1009219"/>
                  </a:lnTo>
                  <a:lnTo>
                    <a:pt x="530796" y="1013296"/>
                  </a:lnTo>
                  <a:lnTo>
                    <a:pt x="589548" y="1013362"/>
                  </a:lnTo>
                  <a:lnTo>
                    <a:pt x="649312" y="1009029"/>
                  </a:lnTo>
                  <a:lnTo>
                    <a:pt x="709750" y="999910"/>
                  </a:lnTo>
                  <a:lnTo>
                    <a:pt x="770524" y="985618"/>
                  </a:lnTo>
                  <a:lnTo>
                    <a:pt x="814956" y="971719"/>
                  </a:lnTo>
                  <a:lnTo>
                    <a:pt x="859256" y="954929"/>
                  </a:lnTo>
                  <a:lnTo>
                    <a:pt x="903293" y="935324"/>
                  </a:lnTo>
                  <a:lnTo>
                    <a:pt x="946935" y="912983"/>
                  </a:lnTo>
                  <a:lnTo>
                    <a:pt x="990051" y="887983"/>
                  </a:lnTo>
                  <a:lnTo>
                    <a:pt x="1032510" y="860402"/>
                  </a:lnTo>
                  <a:lnTo>
                    <a:pt x="1074179" y="830316"/>
                  </a:lnTo>
                  <a:lnTo>
                    <a:pt x="1114928" y="797803"/>
                  </a:lnTo>
                  <a:lnTo>
                    <a:pt x="1154625" y="762941"/>
                  </a:lnTo>
                  <a:lnTo>
                    <a:pt x="1193138" y="725807"/>
                  </a:lnTo>
                  <a:lnTo>
                    <a:pt x="1230336" y="686478"/>
                  </a:lnTo>
                  <a:lnTo>
                    <a:pt x="1266087" y="645032"/>
                  </a:lnTo>
                  <a:lnTo>
                    <a:pt x="1300260" y="601546"/>
                  </a:lnTo>
                  <a:lnTo>
                    <a:pt x="1330464" y="559408"/>
                  </a:lnTo>
                  <a:lnTo>
                    <a:pt x="1359089" y="515639"/>
                  </a:lnTo>
                  <a:lnTo>
                    <a:pt x="1386028" y="470303"/>
                  </a:lnTo>
                  <a:lnTo>
                    <a:pt x="1411178" y="423460"/>
                  </a:lnTo>
                  <a:lnTo>
                    <a:pt x="1434432" y="375173"/>
                  </a:lnTo>
                  <a:lnTo>
                    <a:pt x="1455685" y="325505"/>
                  </a:lnTo>
                  <a:lnTo>
                    <a:pt x="1474832" y="274516"/>
                  </a:lnTo>
                  <a:lnTo>
                    <a:pt x="1489776" y="228866"/>
                  </a:lnTo>
                  <a:lnTo>
                    <a:pt x="1502956" y="182295"/>
                  </a:lnTo>
                  <a:lnTo>
                    <a:pt x="1514302" y="134843"/>
                  </a:lnTo>
                  <a:lnTo>
                    <a:pt x="1523743" y="86553"/>
                  </a:lnTo>
                  <a:lnTo>
                    <a:pt x="1531208" y="37465"/>
                  </a:lnTo>
                  <a:lnTo>
                    <a:pt x="1535469" y="151"/>
                  </a:lnTo>
                  <a:lnTo>
                    <a:pt x="153548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8932" y="2761677"/>
              <a:ext cx="81906" cy="10693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64401" y="2872817"/>
              <a:ext cx="403225" cy="397510"/>
            </a:xfrm>
            <a:custGeom>
              <a:avLst/>
              <a:gdLst/>
              <a:ahLst/>
              <a:cxnLst/>
              <a:rect l="l" t="t" r="r" b="b"/>
              <a:pathLst>
                <a:path w="403225" h="397510">
                  <a:moveTo>
                    <a:pt x="0" y="397059"/>
                  </a:moveTo>
                  <a:lnTo>
                    <a:pt x="6359" y="346493"/>
                  </a:lnTo>
                  <a:lnTo>
                    <a:pt x="24165" y="302572"/>
                  </a:lnTo>
                  <a:lnTo>
                    <a:pt x="51510" y="264186"/>
                  </a:lnTo>
                  <a:lnTo>
                    <a:pt x="86486" y="230230"/>
                  </a:lnTo>
                  <a:lnTo>
                    <a:pt x="127185" y="199595"/>
                  </a:lnTo>
                  <a:lnTo>
                    <a:pt x="171700" y="171175"/>
                  </a:lnTo>
                  <a:lnTo>
                    <a:pt x="218123" y="143862"/>
                  </a:lnTo>
                  <a:lnTo>
                    <a:pt x="258808" y="120002"/>
                  </a:lnTo>
                  <a:lnTo>
                    <a:pt x="298215" y="95399"/>
                  </a:lnTo>
                  <a:lnTo>
                    <a:pt x="335066" y="69313"/>
                  </a:lnTo>
                  <a:lnTo>
                    <a:pt x="368083" y="41001"/>
                  </a:lnTo>
                  <a:lnTo>
                    <a:pt x="395987" y="9723"/>
                  </a:lnTo>
                  <a:lnTo>
                    <a:pt x="402015" y="1352"/>
                  </a:lnTo>
                  <a:lnTo>
                    <a:pt x="40291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697" y="2780598"/>
              <a:ext cx="79246" cy="1109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64401" y="2857420"/>
              <a:ext cx="2637790" cy="1125220"/>
            </a:xfrm>
            <a:custGeom>
              <a:avLst/>
              <a:gdLst/>
              <a:ahLst/>
              <a:cxnLst/>
              <a:rect l="l" t="t" r="r" b="b"/>
              <a:pathLst>
                <a:path w="2637790" h="1125220">
                  <a:moveTo>
                    <a:pt x="0" y="747621"/>
                  </a:moveTo>
                  <a:lnTo>
                    <a:pt x="17979" y="801513"/>
                  </a:lnTo>
                  <a:lnTo>
                    <a:pt x="48833" y="839461"/>
                  </a:lnTo>
                  <a:lnTo>
                    <a:pt x="93537" y="878085"/>
                  </a:lnTo>
                  <a:lnTo>
                    <a:pt x="151027" y="916580"/>
                  </a:lnTo>
                  <a:lnTo>
                    <a:pt x="184233" y="935527"/>
                  </a:lnTo>
                  <a:lnTo>
                    <a:pt x="220237" y="954140"/>
                  </a:lnTo>
                  <a:lnTo>
                    <a:pt x="258903" y="972318"/>
                  </a:lnTo>
                  <a:lnTo>
                    <a:pt x="300101" y="989961"/>
                  </a:lnTo>
                  <a:lnTo>
                    <a:pt x="343695" y="1006967"/>
                  </a:lnTo>
                  <a:lnTo>
                    <a:pt x="389554" y="1023236"/>
                  </a:lnTo>
                  <a:lnTo>
                    <a:pt x="437544" y="1038667"/>
                  </a:lnTo>
                  <a:lnTo>
                    <a:pt x="487531" y="1053160"/>
                  </a:lnTo>
                  <a:lnTo>
                    <a:pt x="539383" y="1066614"/>
                  </a:lnTo>
                  <a:lnTo>
                    <a:pt x="592966" y="1078928"/>
                  </a:lnTo>
                  <a:lnTo>
                    <a:pt x="648147" y="1090002"/>
                  </a:lnTo>
                  <a:lnTo>
                    <a:pt x="704794" y="1099734"/>
                  </a:lnTo>
                  <a:lnTo>
                    <a:pt x="762772" y="1108025"/>
                  </a:lnTo>
                  <a:lnTo>
                    <a:pt x="821949" y="1114773"/>
                  </a:lnTo>
                  <a:lnTo>
                    <a:pt x="882191" y="1119878"/>
                  </a:lnTo>
                  <a:lnTo>
                    <a:pt x="943365" y="1123240"/>
                  </a:lnTo>
                  <a:lnTo>
                    <a:pt x="1005339" y="1124757"/>
                  </a:lnTo>
                  <a:lnTo>
                    <a:pt x="1067979" y="1124328"/>
                  </a:lnTo>
                  <a:lnTo>
                    <a:pt x="1131151" y="1121854"/>
                  </a:lnTo>
                  <a:lnTo>
                    <a:pt x="1194723" y="1117234"/>
                  </a:lnTo>
                  <a:lnTo>
                    <a:pt x="1258561" y="1110366"/>
                  </a:lnTo>
                  <a:lnTo>
                    <a:pt x="1322532" y="1101150"/>
                  </a:lnTo>
                  <a:lnTo>
                    <a:pt x="1372117" y="1092341"/>
                  </a:lnTo>
                  <a:lnTo>
                    <a:pt x="1421639" y="1082088"/>
                  </a:lnTo>
                  <a:lnTo>
                    <a:pt x="1471038" y="1070418"/>
                  </a:lnTo>
                  <a:lnTo>
                    <a:pt x="1520251" y="1057357"/>
                  </a:lnTo>
                  <a:lnTo>
                    <a:pt x="1569215" y="1042932"/>
                  </a:lnTo>
                  <a:lnTo>
                    <a:pt x="1617870" y="1027170"/>
                  </a:lnTo>
                  <a:lnTo>
                    <a:pt x="1666153" y="1010097"/>
                  </a:lnTo>
                  <a:lnTo>
                    <a:pt x="1714002" y="991740"/>
                  </a:lnTo>
                  <a:lnTo>
                    <a:pt x="1761354" y="972126"/>
                  </a:lnTo>
                  <a:lnTo>
                    <a:pt x="1808149" y="951281"/>
                  </a:lnTo>
                  <a:lnTo>
                    <a:pt x="1854324" y="929232"/>
                  </a:lnTo>
                  <a:lnTo>
                    <a:pt x="1899817" y="906006"/>
                  </a:lnTo>
                  <a:lnTo>
                    <a:pt x="1944567" y="881630"/>
                  </a:lnTo>
                  <a:lnTo>
                    <a:pt x="1988510" y="856129"/>
                  </a:lnTo>
                  <a:lnTo>
                    <a:pt x="2031585" y="829531"/>
                  </a:lnTo>
                  <a:lnTo>
                    <a:pt x="2073730" y="801862"/>
                  </a:lnTo>
                  <a:lnTo>
                    <a:pt x="2114884" y="773149"/>
                  </a:lnTo>
                  <a:lnTo>
                    <a:pt x="2154984" y="743420"/>
                  </a:lnTo>
                  <a:lnTo>
                    <a:pt x="2193967" y="712699"/>
                  </a:lnTo>
                  <a:lnTo>
                    <a:pt x="2231773" y="681014"/>
                  </a:lnTo>
                  <a:lnTo>
                    <a:pt x="2272323" y="644711"/>
                  </a:lnTo>
                  <a:lnTo>
                    <a:pt x="2311257" y="607288"/>
                  </a:lnTo>
                  <a:lnTo>
                    <a:pt x="2348490" y="568780"/>
                  </a:lnTo>
                  <a:lnTo>
                    <a:pt x="2383937" y="529225"/>
                  </a:lnTo>
                  <a:lnTo>
                    <a:pt x="2417513" y="488659"/>
                  </a:lnTo>
                  <a:lnTo>
                    <a:pt x="2449134" y="447119"/>
                  </a:lnTo>
                  <a:lnTo>
                    <a:pt x="2478713" y="404642"/>
                  </a:lnTo>
                  <a:lnTo>
                    <a:pt x="2506167" y="361263"/>
                  </a:lnTo>
                  <a:lnTo>
                    <a:pt x="2531409" y="317019"/>
                  </a:lnTo>
                  <a:lnTo>
                    <a:pt x="2557059" y="266258"/>
                  </a:lnTo>
                  <a:lnTo>
                    <a:pt x="2579681" y="214501"/>
                  </a:lnTo>
                  <a:lnTo>
                    <a:pt x="2599154" y="161800"/>
                  </a:lnTo>
                  <a:lnTo>
                    <a:pt x="2615359" y="108208"/>
                  </a:lnTo>
                  <a:lnTo>
                    <a:pt x="2625295" y="67460"/>
                  </a:lnTo>
                  <a:lnTo>
                    <a:pt x="2633272" y="26262"/>
                  </a:lnTo>
                  <a:lnTo>
                    <a:pt x="2636510" y="5501"/>
                  </a:lnTo>
                  <a:lnTo>
                    <a:pt x="26372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0760" y="2761645"/>
              <a:ext cx="81834" cy="10744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64401" y="3004383"/>
              <a:ext cx="3973195" cy="1072515"/>
            </a:xfrm>
            <a:custGeom>
              <a:avLst/>
              <a:gdLst/>
              <a:ahLst/>
              <a:cxnLst/>
              <a:rect l="l" t="t" r="r" b="b"/>
              <a:pathLst>
                <a:path w="3973195" h="1072514">
                  <a:moveTo>
                    <a:pt x="0" y="600658"/>
                  </a:moveTo>
                  <a:lnTo>
                    <a:pt x="12989" y="647293"/>
                  </a:lnTo>
                  <a:lnTo>
                    <a:pt x="35536" y="679270"/>
                  </a:lnTo>
                  <a:lnTo>
                    <a:pt x="68579" y="711652"/>
                  </a:lnTo>
                  <a:lnTo>
                    <a:pt x="111594" y="744179"/>
                  </a:lnTo>
                  <a:lnTo>
                    <a:pt x="164057" y="776589"/>
                  </a:lnTo>
                  <a:lnTo>
                    <a:pt x="225442" y="808620"/>
                  </a:lnTo>
                  <a:lnTo>
                    <a:pt x="295224" y="840012"/>
                  </a:lnTo>
                  <a:lnTo>
                    <a:pt x="333100" y="855386"/>
                  </a:lnTo>
                  <a:lnTo>
                    <a:pt x="372879" y="870503"/>
                  </a:lnTo>
                  <a:lnTo>
                    <a:pt x="414494" y="885329"/>
                  </a:lnTo>
                  <a:lnTo>
                    <a:pt x="457881" y="899833"/>
                  </a:lnTo>
                  <a:lnTo>
                    <a:pt x="502974" y="913980"/>
                  </a:lnTo>
                  <a:lnTo>
                    <a:pt x="549707" y="927739"/>
                  </a:lnTo>
                  <a:lnTo>
                    <a:pt x="598015" y="941077"/>
                  </a:lnTo>
                  <a:lnTo>
                    <a:pt x="647831" y="953962"/>
                  </a:lnTo>
                  <a:lnTo>
                    <a:pt x="699091" y="966360"/>
                  </a:lnTo>
                  <a:lnTo>
                    <a:pt x="751728" y="978239"/>
                  </a:lnTo>
                  <a:lnTo>
                    <a:pt x="805678" y="989567"/>
                  </a:lnTo>
                  <a:lnTo>
                    <a:pt x="860874" y="1000310"/>
                  </a:lnTo>
                  <a:lnTo>
                    <a:pt x="917250" y="1010437"/>
                  </a:lnTo>
                  <a:lnTo>
                    <a:pt x="974743" y="1019914"/>
                  </a:lnTo>
                  <a:lnTo>
                    <a:pt x="1033285" y="1028709"/>
                  </a:lnTo>
                  <a:lnTo>
                    <a:pt x="1092811" y="1036789"/>
                  </a:lnTo>
                  <a:lnTo>
                    <a:pt x="1153255" y="1044121"/>
                  </a:lnTo>
                  <a:lnTo>
                    <a:pt x="1214552" y="1050673"/>
                  </a:lnTo>
                  <a:lnTo>
                    <a:pt x="1276637" y="1056413"/>
                  </a:lnTo>
                  <a:lnTo>
                    <a:pt x="1339443" y="1061307"/>
                  </a:lnTo>
                  <a:lnTo>
                    <a:pt x="1402905" y="1065323"/>
                  </a:lnTo>
                  <a:lnTo>
                    <a:pt x="1466958" y="1068429"/>
                  </a:lnTo>
                  <a:lnTo>
                    <a:pt x="1531536" y="1070591"/>
                  </a:lnTo>
                  <a:lnTo>
                    <a:pt x="1596573" y="1071777"/>
                  </a:lnTo>
                  <a:lnTo>
                    <a:pt x="1662003" y="1071954"/>
                  </a:lnTo>
                  <a:lnTo>
                    <a:pt x="1727761" y="1071091"/>
                  </a:lnTo>
                  <a:lnTo>
                    <a:pt x="1793782" y="1069153"/>
                  </a:lnTo>
                  <a:lnTo>
                    <a:pt x="1860000" y="1066108"/>
                  </a:lnTo>
                  <a:lnTo>
                    <a:pt x="1926349" y="1061925"/>
                  </a:lnTo>
                  <a:lnTo>
                    <a:pt x="1992764" y="1056569"/>
                  </a:lnTo>
                  <a:lnTo>
                    <a:pt x="2046136" y="1051399"/>
                  </a:lnTo>
                  <a:lnTo>
                    <a:pt x="2099473" y="1045462"/>
                  </a:lnTo>
                  <a:lnTo>
                    <a:pt x="2152743" y="1038769"/>
                  </a:lnTo>
                  <a:lnTo>
                    <a:pt x="2205911" y="1031331"/>
                  </a:lnTo>
                  <a:lnTo>
                    <a:pt x="2258942" y="1023158"/>
                  </a:lnTo>
                  <a:lnTo>
                    <a:pt x="2311804" y="1014261"/>
                  </a:lnTo>
                  <a:lnTo>
                    <a:pt x="2364461" y="1004652"/>
                  </a:lnTo>
                  <a:lnTo>
                    <a:pt x="2416880" y="994341"/>
                  </a:lnTo>
                  <a:lnTo>
                    <a:pt x="2469026" y="983339"/>
                  </a:lnTo>
                  <a:lnTo>
                    <a:pt x="2520866" y="971656"/>
                  </a:lnTo>
                  <a:lnTo>
                    <a:pt x="2572366" y="959304"/>
                  </a:lnTo>
                  <a:lnTo>
                    <a:pt x="2623491" y="946294"/>
                  </a:lnTo>
                  <a:lnTo>
                    <a:pt x="2674207" y="932636"/>
                  </a:lnTo>
                  <a:lnTo>
                    <a:pt x="2724482" y="918341"/>
                  </a:lnTo>
                  <a:lnTo>
                    <a:pt x="2774279" y="903419"/>
                  </a:lnTo>
                  <a:lnTo>
                    <a:pt x="2823566" y="887883"/>
                  </a:lnTo>
                  <a:lnTo>
                    <a:pt x="2872308" y="871742"/>
                  </a:lnTo>
                  <a:lnTo>
                    <a:pt x="2920472" y="855008"/>
                  </a:lnTo>
                  <a:lnTo>
                    <a:pt x="2968023" y="837691"/>
                  </a:lnTo>
                  <a:lnTo>
                    <a:pt x="3014927" y="819803"/>
                  </a:lnTo>
                  <a:lnTo>
                    <a:pt x="3061150" y="801353"/>
                  </a:lnTo>
                  <a:lnTo>
                    <a:pt x="3106658" y="782353"/>
                  </a:lnTo>
                  <a:lnTo>
                    <a:pt x="3151417" y="762814"/>
                  </a:lnTo>
                  <a:lnTo>
                    <a:pt x="3195394" y="742746"/>
                  </a:lnTo>
                  <a:lnTo>
                    <a:pt x="3238553" y="722160"/>
                  </a:lnTo>
                  <a:lnTo>
                    <a:pt x="3280862" y="701068"/>
                  </a:lnTo>
                  <a:lnTo>
                    <a:pt x="3322285" y="679480"/>
                  </a:lnTo>
                  <a:lnTo>
                    <a:pt x="3362789" y="657406"/>
                  </a:lnTo>
                  <a:lnTo>
                    <a:pt x="3412957" y="628629"/>
                  </a:lnTo>
                  <a:lnTo>
                    <a:pt x="3461510" y="599105"/>
                  </a:lnTo>
                  <a:lnTo>
                    <a:pt x="3508379" y="568857"/>
                  </a:lnTo>
                  <a:lnTo>
                    <a:pt x="3553494" y="537908"/>
                  </a:lnTo>
                  <a:lnTo>
                    <a:pt x="3596784" y="506281"/>
                  </a:lnTo>
                  <a:lnTo>
                    <a:pt x="3638179" y="473996"/>
                  </a:lnTo>
                  <a:lnTo>
                    <a:pt x="3677609" y="441078"/>
                  </a:lnTo>
                  <a:lnTo>
                    <a:pt x="3715004" y="407548"/>
                  </a:lnTo>
                  <a:lnTo>
                    <a:pt x="3750293" y="373428"/>
                  </a:lnTo>
                  <a:lnTo>
                    <a:pt x="3783407" y="338740"/>
                  </a:lnTo>
                  <a:lnTo>
                    <a:pt x="3814274" y="303508"/>
                  </a:lnTo>
                  <a:lnTo>
                    <a:pt x="3845551" y="264151"/>
                  </a:lnTo>
                  <a:lnTo>
                    <a:pt x="3873933" y="224191"/>
                  </a:lnTo>
                  <a:lnTo>
                    <a:pt x="3899325" y="183658"/>
                  </a:lnTo>
                  <a:lnTo>
                    <a:pt x="3921634" y="142582"/>
                  </a:lnTo>
                  <a:lnTo>
                    <a:pt x="3940768" y="100992"/>
                  </a:lnTo>
                  <a:lnTo>
                    <a:pt x="3955739" y="61563"/>
                  </a:lnTo>
                  <a:lnTo>
                    <a:pt x="3967758" y="21733"/>
                  </a:lnTo>
                  <a:lnTo>
                    <a:pt x="3971096" y="8371"/>
                  </a:lnTo>
                  <a:lnTo>
                    <a:pt x="3971624" y="6141"/>
                  </a:lnTo>
                  <a:lnTo>
                    <a:pt x="3972138" y="3909"/>
                  </a:lnTo>
                  <a:lnTo>
                    <a:pt x="3972638" y="1675"/>
                  </a:lnTo>
                  <a:lnTo>
                    <a:pt x="397300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96602" y="2908928"/>
              <a:ext cx="81601" cy="10842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1862" y="2547081"/>
              <a:ext cx="186202" cy="8198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261569" y="3110016"/>
            <a:ext cx="373380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7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55" name="object 5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39</a:t>
            </a:fld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1414867" y="1746717"/>
            <a:ext cx="292777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dirty="0">
                <a:latin typeface="Arial"/>
                <a:cs typeface="Arial"/>
              </a:rPr>
              <a:t>Many</a:t>
            </a:r>
            <a:r>
              <a:rPr sz="1867" b="1" spc="-40" dirty="0">
                <a:latin typeface="Arial"/>
                <a:cs typeface="Arial"/>
              </a:rPr>
              <a:t> </a:t>
            </a:r>
            <a:r>
              <a:rPr sz="1867" b="1" dirty="0">
                <a:latin typeface="Arial"/>
                <a:cs typeface="Arial"/>
              </a:rPr>
              <a:t>to</a:t>
            </a:r>
            <a:r>
              <a:rPr sz="1867" b="1" spc="-33" dirty="0">
                <a:latin typeface="Arial"/>
                <a:cs typeface="Arial"/>
              </a:rPr>
              <a:t> </a:t>
            </a:r>
            <a:r>
              <a:rPr sz="1867" b="1" spc="-7" dirty="0">
                <a:latin typeface="Arial"/>
                <a:cs typeface="Arial"/>
              </a:rPr>
              <a:t>one</a:t>
            </a:r>
            <a:r>
              <a:rPr sz="1867" spc="-7" dirty="0">
                <a:latin typeface="Arial MT"/>
                <a:cs typeface="Arial MT"/>
              </a:rPr>
              <a:t>: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Encode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input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sequence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in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a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single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vector</a:t>
            </a:r>
            <a:endParaRPr sz="1867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C35BC3-6795-4029-9D9D-EFB9FB3AF3D4}"/>
                  </a:ext>
                </a:extLst>
              </p14:cNvPr>
              <p14:cNvContentPartPr/>
              <p14:nvPr/>
            </p14:nvContentPartPr>
            <p14:xfrm>
              <a:off x="1720800" y="2038320"/>
              <a:ext cx="2572200" cy="387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C35BC3-6795-4029-9D9D-EFB9FB3AF3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1440" y="2028960"/>
                <a:ext cx="2590920" cy="40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356A-5551-4CB9-A34C-5330EA1C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7599"/>
          </a:xfrm>
        </p:spPr>
        <p:txBody>
          <a:bodyPr/>
          <a:lstStyle/>
          <a:p>
            <a:r>
              <a:rPr lang="en-US" dirty="0"/>
              <a:t>DL becoming more ubiquitous in recent times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7B796-9257-44C2-991C-E86CDCBC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" t="25706" r="21486" b="16517"/>
          <a:stretch/>
        </p:blipFill>
        <p:spPr>
          <a:xfrm>
            <a:off x="1408669" y="1715294"/>
            <a:ext cx="9259330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15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00" y="88346"/>
            <a:ext cx="8278707" cy="1163438"/>
          </a:xfrm>
          <a:prstGeom prst="rect">
            <a:avLst/>
          </a:prstGeom>
        </p:spPr>
        <p:txBody>
          <a:bodyPr vert="horz" wrap="square" lIns="0" tIns="14393" rIns="0" bIns="0" rtlCol="0" anchor="ctr">
            <a:spAutoFit/>
          </a:bodyPr>
          <a:lstStyle/>
          <a:p>
            <a:pPr marL="16933" marR="6773">
              <a:lnSpc>
                <a:spcPct val="100400"/>
              </a:lnSpc>
              <a:spcBef>
                <a:spcPts val="113"/>
              </a:spcBef>
            </a:pPr>
            <a:r>
              <a:rPr sz="3733" spc="-13" dirty="0"/>
              <a:t>Sequence</a:t>
            </a:r>
            <a:r>
              <a:rPr sz="3733" spc="-40" dirty="0"/>
              <a:t> </a:t>
            </a:r>
            <a:r>
              <a:rPr sz="3733" spc="-7" dirty="0"/>
              <a:t>to</a:t>
            </a:r>
            <a:r>
              <a:rPr sz="3733" spc="-40" dirty="0"/>
              <a:t> </a:t>
            </a:r>
            <a:r>
              <a:rPr sz="3733" spc="-13" dirty="0"/>
              <a:t>Sequence:</a:t>
            </a:r>
            <a:r>
              <a:rPr sz="3733" spc="-33" dirty="0"/>
              <a:t> </a:t>
            </a:r>
            <a:r>
              <a:rPr sz="3733" dirty="0"/>
              <a:t>Many-to-one</a:t>
            </a:r>
            <a:r>
              <a:rPr sz="3733" spc="-33" dirty="0"/>
              <a:t> </a:t>
            </a:r>
            <a:r>
              <a:rPr sz="3733" dirty="0"/>
              <a:t>+ </a:t>
            </a:r>
            <a:r>
              <a:rPr sz="3733" spc="-1020" dirty="0"/>
              <a:t> </a:t>
            </a:r>
            <a:r>
              <a:rPr sz="3733" spc="-7" dirty="0"/>
              <a:t>one-to-many</a:t>
            </a:r>
            <a:endParaRPr sz="3733"/>
          </a:p>
        </p:txBody>
      </p:sp>
      <p:sp>
        <p:nvSpPr>
          <p:cNvPr id="4" name="object 4"/>
          <p:cNvSpPr txBox="1"/>
          <p:nvPr/>
        </p:nvSpPr>
        <p:spPr>
          <a:xfrm>
            <a:off x="526335" y="3110016"/>
            <a:ext cx="347133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79774" y="3221031"/>
            <a:ext cx="478367" cy="459740"/>
            <a:chOff x="884830" y="2415773"/>
            <a:chExt cx="358775" cy="344805"/>
          </a:xfrm>
        </p:grpSpPr>
        <p:sp>
          <p:nvSpPr>
            <p:cNvPr id="6" name="object 6"/>
            <p:cNvSpPr/>
            <p:nvPr/>
          </p:nvSpPr>
          <p:spPr>
            <a:xfrm>
              <a:off x="889593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889593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86124" y="3227381"/>
            <a:ext cx="465667" cy="361701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14297">
              <a:spcBef>
                <a:spcPts val="579"/>
              </a:spcBef>
            </a:pPr>
            <a:r>
              <a:rPr sz="1867" spc="13" dirty="0">
                <a:latin typeface="Arial MT"/>
                <a:cs typeface="Arial MT"/>
              </a:rPr>
              <a:t>f</a:t>
            </a:r>
            <a:r>
              <a:rPr spc="20" baseline="-33950" dirty="0">
                <a:latin typeface="Arial MT"/>
                <a:cs typeface="Arial MT"/>
              </a:rPr>
              <a:t>W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8027" y="3110016"/>
            <a:ext cx="347133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3126" y="3221031"/>
            <a:ext cx="2256367" cy="848360"/>
            <a:chOff x="654844" y="2415773"/>
            <a:chExt cx="1692275" cy="6362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90" y="2774094"/>
              <a:ext cx="81981" cy="277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844" y="2547082"/>
              <a:ext cx="216350" cy="81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354" y="2547128"/>
              <a:ext cx="241768" cy="81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93358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93358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657809" y="3227381"/>
            <a:ext cx="465667" cy="361701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14297">
              <a:spcBef>
                <a:spcPts val="579"/>
              </a:spcBef>
            </a:pPr>
            <a:r>
              <a:rPr sz="1867" spc="13" dirty="0">
                <a:latin typeface="Arial MT"/>
                <a:cs typeface="Arial MT"/>
              </a:rPr>
              <a:t>f</a:t>
            </a:r>
            <a:r>
              <a:rPr spc="20" baseline="-33950" dirty="0">
                <a:latin typeface="Arial MT"/>
                <a:cs typeface="Arial MT"/>
              </a:rPr>
              <a:t>W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9694" y="3110016"/>
            <a:ext cx="373380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44818" y="3221031"/>
            <a:ext cx="2256367" cy="848360"/>
            <a:chOff x="1758613" y="2415773"/>
            <a:chExt cx="1692275" cy="63627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13" y="2547082"/>
              <a:ext cx="216350" cy="819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6751" y="2774094"/>
              <a:ext cx="81980" cy="2774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2118" y="2547128"/>
              <a:ext cx="241768" cy="819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97122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97122" y="2420536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29496" y="3227381"/>
            <a:ext cx="465667" cy="361701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13450">
              <a:spcBef>
                <a:spcPts val="579"/>
              </a:spcBef>
            </a:pPr>
            <a:r>
              <a:rPr sz="1867" spc="13" dirty="0">
                <a:latin typeface="Arial MT"/>
                <a:cs typeface="Arial MT"/>
              </a:rPr>
              <a:t>f</a:t>
            </a:r>
            <a:r>
              <a:rPr spc="20" baseline="-33950" dirty="0">
                <a:latin typeface="Arial MT"/>
                <a:cs typeface="Arial MT"/>
              </a:rPr>
              <a:t>W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1387" y="3110016"/>
            <a:ext cx="373380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88476" y="4068702"/>
            <a:ext cx="347133" cy="685723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x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42494" y="3396109"/>
            <a:ext cx="1074420" cy="673100"/>
            <a:chOff x="2881870" y="2547081"/>
            <a:chExt cx="805815" cy="50482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0512" y="2774094"/>
              <a:ext cx="81980" cy="277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1870" y="2547081"/>
              <a:ext cx="197040" cy="819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5883" y="2547128"/>
              <a:ext cx="241768" cy="8198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14187" y="3396108"/>
            <a:ext cx="248271" cy="10930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650695" y="3132531"/>
            <a:ext cx="338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16796" y="4068702"/>
            <a:ext cx="347133" cy="685723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x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45115" y="4068702"/>
            <a:ext cx="347133" cy="685723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x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80345" y="4353486"/>
            <a:ext cx="478367" cy="459740"/>
            <a:chOff x="285258" y="3265114"/>
            <a:chExt cx="358775" cy="344805"/>
          </a:xfrm>
        </p:grpSpPr>
        <p:sp>
          <p:nvSpPr>
            <p:cNvPr id="36" name="object 36"/>
            <p:cNvSpPr/>
            <p:nvPr/>
          </p:nvSpPr>
          <p:spPr>
            <a:xfrm>
              <a:off x="290021" y="326987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90021" y="3269877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84062" y="4277463"/>
            <a:ext cx="2582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4061" y="4724786"/>
            <a:ext cx="121920" cy="20689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00" spc="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6502" y="3396108"/>
            <a:ext cx="5644727" cy="2052320"/>
            <a:chOff x="454876" y="2547081"/>
            <a:chExt cx="4233545" cy="1539240"/>
          </a:xfrm>
        </p:grpSpPr>
        <p:sp>
          <p:nvSpPr>
            <p:cNvPr id="41" name="object 41"/>
            <p:cNvSpPr/>
            <p:nvPr/>
          </p:nvSpPr>
          <p:spPr>
            <a:xfrm>
              <a:off x="464401" y="2857550"/>
              <a:ext cx="1536065" cy="1013460"/>
            </a:xfrm>
            <a:custGeom>
              <a:avLst/>
              <a:gdLst/>
              <a:ahLst/>
              <a:cxnLst/>
              <a:rect l="l" t="t" r="r" b="b"/>
              <a:pathLst>
                <a:path w="1536064" h="1013460">
                  <a:moveTo>
                    <a:pt x="0" y="747491"/>
                  </a:moveTo>
                  <a:lnTo>
                    <a:pt x="12357" y="788155"/>
                  </a:lnTo>
                  <a:lnTo>
                    <a:pt x="47631" y="832884"/>
                  </a:lnTo>
                  <a:lnTo>
                    <a:pt x="103126" y="878586"/>
                  </a:lnTo>
                  <a:lnTo>
                    <a:pt x="137613" y="900834"/>
                  </a:lnTo>
                  <a:lnTo>
                    <a:pt x="176145" y="922164"/>
                  </a:lnTo>
                  <a:lnTo>
                    <a:pt x="218384" y="942191"/>
                  </a:lnTo>
                  <a:lnTo>
                    <a:pt x="263993" y="960526"/>
                  </a:lnTo>
                  <a:lnTo>
                    <a:pt x="312636" y="976783"/>
                  </a:lnTo>
                  <a:lnTo>
                    <a:pt x="363974" y="990575"/>
                  </a:lnTo>
                  <a:lnTo>
                    <a:pt x="417671" y="1001516"/>
                  </a:lnTo>
                  <a:lnTo>
                    <a:pt x="473391" y="1009219"/>
                  </a:lnTo>
                  <a:lnTo>
                    <a:pt x="530796" y="1013296"/>
                  </a:lnTo>
                  <a:lnTo>
                    <a:pt x="589548" y="1013362"/>
                  </a:lnTo>
                  <a:lnTo>
                    <a:pt x="649312" y="1009029"/>
                  </a:lnTo>
                  <a:lnTo>
                    <a:pt x="709750" y="999910"/>
                  </a:lnTo>
                  <a:lnTo>
                    <a:pt x="770524" y="985618"/>
                  </a:lnTo>
                  <a:lnTo>
                    <a:pt x="814956" y="971719"/>
                  </a:lnTo>
                  <a:lnTo>
                    <a:pt x="859256" y="954929"/>
                  </a:lnTo>
                  <a:lnTo>
                    <a:pt x="903293" y="935324"/>
                  </a:lnTo>
                  <a:lnTo>
                    <a:pt x="946935" y="912983"/>
                  </a:lnTo>
                  <a:lnTo>
                    <a:pt x="990051" y="887983"/>
                  </a:lnTo>
                  <a:lnTo>
                    <a:pt x="1032510" y="860402"/>
                  </a:lnTo>
                  <a:lnTo>
                    <a:pt x="1074179" y="830316"/>
                  </a:lnTo>
                  <a:lnTo>
                    <a:pt x="1114928" y="797803"/>
                  </a:lnTo>
                  <a:lnTo>
                    <a:pt x="1154625" y="762941"/>
                  </a:lnTo>
                  <a:lnTo>
                    <a:pt x="1193138" y="725807"/>
                  </a:lnTo>
                  <a:lnTo>
                    <a:pt x="1230336" y="686478"/>
                  </a:lnTo>
                  <a:lnTo>
                    <a:pt x="1266087" y="645032"/>
                  </a:lnTo>
                  <a:lnTo>
                    <a:pt x="1300260" y="601546"/>
                  </a:lnTo>
                  <a:lnTo>
                    <a:pt x="1330464" y="559408"/>
                  </a:lnTo>
                  <a:lnTo>
                    <a:pt x="1359089" y="515639"/>
                  </a:lnTo>
                  <a:lnTo>
                    <a:pt x="1386028" y="470303"/>
                  </a:lnTo>
                  <a:lnTo>
                    <a:pt x="1411178" y="423460"/>
                  </a:lnTo>
                  <a:lnTo>
                    <a:pt x="1434432" y="375173"/>
                  </a:lnTo>
                  <a:lnTo>
                    <a:pt x="1455685" y="325505"/>
                  </a:lnTo>
                  <a:lnTo>
                    <a:pt x="1474832" y="274516"/>
                  </a:lnTo>
                  <a:lnTo>
                    <a:pt x="1489776" y="228866"/>
                  </a:lnTo>
                  <a:lnTo>
                    <a:pt x="1502956" y="182295"/>
                  </a:lnTo>
                  <a:lnTo>
                    <a:pt x="1514302" y="134843"/>
                  </a:lnTo>
                  <a:lnTo>
                    <a:pt x="1523743" y="86553"/>
                  </a:lnTo>
                  <a:lnTo>
                    <a:pt x="1531208" y="37465"/>
                  </a:lnTo>
                  <a:lnTo>
                    <a:pt x="1535469" y="151"/>
                  </a:lnTo>
                  <a:lnTo>
                    <a:pt x="153548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8932" y="2761677"/>
              <a:ext cx="81906" cy="10693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64401" y="2872817"/>
              <a:ext cx="403225" cy="397510"/>
            </a:xfrm>
            <a:custGeom>
              <a:avLst/>
              <a:gdLst/>
              <a:ahLst/>
              <a:cxnLst/>
              <a:rect l="l" t="t" r="r" b="b"/>
              <a:pathLst>
                <a:path w="403225" h="397510">
                  <a:moveTo>
                    <a:pt x="0" y="397059"/>
                  </a:moveTo>
                  <a:lnTo>
                    <a:pt x="6359" y="346493"/>
                  </a:lnTo>
                  <a:lnTo>
                    <a:pt x="24165" y="302572"/>
                  </a:lnTo>
                  <a:lnTo>
                    <a:pt x="51510" y="264186"/>
                  </a:lnTo>
                  <a:lnTo>
                    <a:pt x="86486" y="230230"/>
                  </a:lnTo>
                  <a:lnTo>
                    <a:pt x="127185" y="199595"/>
                  </a:lnTo>
                  <a:lnTo>
                    <a:pt x="171700" y="171175"/>
                  </a:lnTo>
                  <a:lnTo>
                    <a:pt x="218123" y="143862"/>
                  </a:lnTo>
                  <a:lnTo>
                    <a:pt x="258808" y="120002"/>
                  </a:lnTo>
                  <a:lnTo>
                    <a:pt x="298215" y="95399"/>
                  </a:lnTo>
                  <a:lnTo>
                    <a:pt x="335066" y="69313"/>
                  </a:lnTo>
                  <a:lnTo>
                    <a:pt x="368083" y="41001"/>
                  </a:lnTo>
                  <a:lnTo>
                    <a:pt x="395987" y="9723"/>
                  </a:lnTo>
                  <a:lnTo>
                    <a:pt x="402015" y="1352"/>
                  </a:lnTo>
                  <a:lnTo>
                    <a:pt x="40291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697" y="2780598"/>
              <a:ext cx="79246" cy="1109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64401" y="2857420"/>
              <a:ext cx="2637790" cy="1125220"/>
            </a:xfrm>
            <a:custGeom>
              <a:avLst/>
              <a:gdLst/>
              <a:ahLst/>
              <a:cxnLst/>
              <a:rect l="l" t="t" r="r" b="b"/>
              <a:pathLst>
                <a:path w="2637790" h="1125220">
                  <a:moveTo>
                    <a:pt x="0" y="747621"/>
                  </a:moveTo>
                  <a:lnTo>
                    <a:pt x="17979" y="801513"/>
                  </a:lnTo>
                  <a:lnTo>
                    <a:pt x="48833" y="839461"/>
                  </a:lnTo>
                  <a:lnTo>
                    <a:pt x="93537" y="878085"/>
                  </a:lnTo>
                  <a:lnTo>
                    <a:pt x="151027" y="916580"/>
                  </a:lnTo>
                  <a:lnTo>
                    <a:pt x="184233" y="935527"/>
                  </a:lnTo>
                  <a:lnTo>
                    <a:pt x="220237" y="954140"/>
                  </a:lnTo>
                  <a:lnTo>
                    <a:pt x="258903" y="972318"/>
                  </a:lnTo>
                  <a:lnTo>
                    <a:pt x="300101" y="989961"/>
                  </a:lnTo>
                  <a:lnTo>
                    <a:pt x="343695" y="1006967"/>
                  </a:lnTo>
                  <a:lnTo>
                    <a:pt x="389554" y="1023236"/>
                  </a:lnTo>
                  <a:lnTo>
                    <a:pt x="437544" y="1038667"/>
                  </a:lnTo>
                  <a:lnTo>
                    <a:pt x="487531" y="1053160"/>
                  </a:lnTo>
                  <a:lnTo>
                    <a:pt x="539383" y="1066614"/>
                  </a:lnTo>
                  <a:lnTo>
                    <a:pt x="592966" y="1078928"/>
                  </a:lnTo>
                  <a:lnTo>
                    <a:pt x="648147" y="1090002"/>
                  </a:lnTo>
                  <a:lnTo>
                    <a:pt x="704794" y="1099734"/>
                  </a:lnTo>
                  <a:lnTo>
                    <a:pt x="762772" y="1108025"/>
                  </a:lnTo>
                  <a:lnTo>
                    <a:pt x="821949" y="1114773"/>
                  </a:lnTo>
                  <a:lnTo>
                    <a:pt x="882191" y="1119878"/>
                  </a:lnTo>
                  <a:lnTo>
                    <a:pt x="943365" y="1123240"/>
                  </a:lnTo>
                  <a:lnTo>
                    <a:pt x="1005339" y="1124757"/>
                  </a:lnTo>
                  <a:lnTo>
                    <a:pt x="1067979" y="1124328"/>
                  </a:lnTo>
                  <a:lnTo>
                    <a:pt x="1131151" y="1121854"/>
                  </a:lnTo>
                  <a:lnTo>
                    <a:pt x="1194723" y="1117234"/>
                  </a:lnTo>
                  <a:lnTo>
                    <a:pt x="1258561" y="1110366"/>
                  </a:lnTo>
                  <a:lnTo>
                    <a:pt x="1322532" y="1101150"/>
                  </a:lnTo>
                  <a:lnTo>
                    <a:pt x="1372117" y="1092341"/>
                  </a:lnTo>
                  <a:lnTo>
                    <a:pt x="1421639" y="1082088"/>
                  </a:lnTo>
                  <a:lnTo>
                    <a:pt x="1471038" y="1070418"/>
                  </a:lnTo>
                  <a:lnTo>
                    <a:pt x="1520251" y="1057357"/>
                  </a:lnTo>
                  <a:lnTo>
                    <a:pt x="1569215" y="1042932"/>
                  </a:lnTo>
                  <a:lnTo>
                    <a:pt x="1617870" y="1027170"/>
                  </a:lnTo>
                  <a:lnTo>
                    <a:pt x="1666153" y="1010097"/>
                  </a:lnTo>
                  <a:lnTo>
                    <a:pt x="1714002" y="991740"/>
                  </a:lnTo>
                  <a:lnTo>
                    <a:pt x="1761354" y="972126"/>
                  </a:lnTo>
                  <a:lnTo>
                    <a:pt x="1808149" y="951281"/>
                  </a:lnTo>
                  <a:lnTo>
                    <a:pt x="1854324" y="929232"/>
                  </a:lnTo>
                  <a:lnTo>
                    <a:pt x="1899817" y="906006"/>
                  </a:lnTo>
                  <a:lnTo>
                    <a:pt x="1944567" y="881630"/>
                  </a:lnTo>
                  <a:lnTo>
                    <a:pt x="1988510" y="856129"/>
                  </a:lnTo>
                  <a:lnTo>
                    <a:pt x="2031585" y="829531"/>
                  </a:lnTo>
                  <a:lnTo>
                    <a:pt x="2073730" y="801862"/>
                  </a:lnTo>
                  <a:lnTo>
                    <a:pt x="2114884" y="773149"/>
                  </a:lnTo>
                  <a:lnTo>
                    <a:pt x="2154984" y="743420"/>
                  </a:lnTo>
                  <a:lnTo>
                    <a:pt x="2193967" y="712699"/>
                  </a:lnTo>
                  <a:lnTo>
                    <a:pt x="2231773" y="681014"/>
                  </a:lnTo>
                  <a:lnTo>
                    <a:pt x="2272323" y="644711"/>
                  </a:lnTo>
                  <a:lnTo>
                    <a:pt x="2311257" y="607288"/>
                  </a:lnTo>
                  <a:lnTo>
                    <a:pt x="2348490" y="568780"/>
                  </a:lnTo>
                  <a:lnTo>
                    <a:pt x="2383937" y="529225"/>
                  </a:lnTo>
                  <a:lnTo>
                    <a:pt x="2417513" y="488659"/>
                  </a:lnTo>
                  <a:lnTo>
                    <a:pt x="2449134" y="447119"/>
                  </a:lnTo>
                  <a:lnTo>
                    <a:pt x="2478713" y="404642"/>
                  </a:lnTo>
                  <a:lnTo>
                    <a:pt x="2506167" y="361263"/>
                  </a:lnTo>
                  <a:lnTo>
                    <a:pt x="2531409" y="317019"/>
                  </a:lnTo>
                  <a:lnTo>
                    <a:pt x="2557059" y="266258"/>
                  </a:lnTo>
                  <a:lnTo>
                    <a:pt x="2579681" y="214501"/>
                  </a:lnTo>
                  <a:lnTo>
                    <a:pt x="2599154" y="161800"/>
                  </a:lnTo>
                  <a:lnTo>
                    <a:pt x="2615359" y="108208"/>
                  </a:lnTo>
                  <a:lnTo>
                    <a:pt x="2625295" y="67460"/>
                  </a:lnTo>
                  <a:lnTo>
                    <a:pt x="2633272" y="26262"/>
                  </a:lnTo>
                  <a:lnTo>
                    <a:pt x="2636510" y="5501"/>
                  </a:lnTo>
                  <a:lnTo>
                    <a:pt x="263727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0760" y="2761645"/>
              <a:ext cx="81834" cy="10744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64401" y="3004383"/>
              <a:ext cx="3973195" cy="1072515"/>
            </a:xfrm>
            <a:custGeom>
              <a:avLst/>
              <a:gdLst/>
              <a:ahLst/>
              <a:cxnLst/>
              <a:rect l="l" t="t" r="r" b="b"/>
              <a:pathLst>
                <a:path w="3973195" h="1072514">
                  <a:moveTo>
                    <a:pt x="0" y="600658"/>
                  </a:moveTo>
                  <a:lnTo>
                    <a:pt x="12989" y="647293"/>
                  </a:lnTo>
                  <a:lnTo>
                    <a:pt x="35536" y="679270"/>
                  </a:lnTo>
                  <a:lnTo>
                    <a:pt x="68579" y="711652"/>
                  </a:lnTo>
                  <a:lnTo>
                    <a:pt x="111594" y="744179"/>
                  </a:lnTo>
                  <a:lnTo>
                    <a:pt x="164057" y="776589"/>
                  </a:lnTo>
                  <a:lnTo>
                    <a:pt x="225442" y="808620"/>
                  </a:lnTo>
                  <a:lnTo>
                    <a:pt x="295224" y="840012"/>
                  </a:lnTo>
                  <a:lnTo>
                    <a:pt x="333100" y="855386"/>
                  </a:lnTo>
                  <a:lnTo>
                    <a:pt x="372879" y="870503"/>
                  </a:lnTo>
                  <a:lnTo>
                    <a:pt x="414494" y="885329"/>
                  </a:lnTo>
                  <a:lnTo>
                    <a:pt x="457881" y="899833"/>
                  </a:lnTo>
                  <a:lnTo>
                    <a:pt x="502974" y="913980"/>
                  </a:lnTo>
                  <a:lnTo>
                    <a:pt x="549707" y="927739"/>
                  </a:lnTo>
                  <a:lnTo>
                    <a:pt x="598015" y="941077"/>
                  </a:lnTo>
                  <a:lnTo>
                    <a:pt x="647831" y="953962"/>
                  </a:lnTo>
                  <a:lnTo>
                    <a:pt x="699091" y="966360"/>
                  </a:lnTo>
                  <a:lnTo>
                    <a:pt x="751728" y="978239"/>
                  </a:lnTo>
                  <a:lnTo>
                    <a:pt x="805678" y="989567"/>
                  </a:lnTo>
                  <a:lnTo>
                    <a:pt x="860874" y="1000310"/>
                  </a:lnTo>
                  <a:lnTo>
                    <a:pt x="917250" y="1010437"/>
                  </a:lnTo>
                  <a:lnTo>
                    <a:pt x="974743" y="1019914"/>
                  </a:lnTo>
                  <a:lnTo>
                    <a:pt x="1033285" y="1028709"/>
                  </a:lnTo>
                  <a:lnTo>
                    <a:pt x="1092811" y="1036789"/>
                  </a:lnTo>
                  <a:lnTo>
                    <a:pt x="1153255" y="1044121"/>
                  </a:lnTo>
                  <a:lnTo>
                    <a:pt x="1214552" y="1050673"/>
                  </a:lnTo>
                  <a:lnTo>
                    <a:pt x="1276637" y="1056413"/>
                  </a:lnTo>
                  <a:lnTo>
                    <a:pt x="1339443" y="1061307"/>
                  </a:lnTo>
                  <a:lnTo>
                    <a:pt x="1402905" y="1065323"/>
                  </a:lnTo>
                  <a:lnTo>
                    <a:pt x="1466958" y="1068429"/>
                  </a:lnTo>
                  <a:lnTo>
                    <a:pt x="1531536" y="1070591"/>
                  </a:lnTo>
                  <a:lnTo>
                    <a:pt x="1596573" y="1071777"/>
                  </a:lnTo>
                  <a:lnTo>
                    <a:pt x="1662003" y="1071954"/>
                  </a:lnTo>
                  <a:lnTo>
                    <a:pt x="1727761" y="1071091"/>
                  </a:lnTo>
                  <a:lnTo>
                    <a:pt x="1793782" y="1069153"/>
                  </a:lnTo>
                  <a:lnTo>
                    <a:pt x="1860000" y="1066108"/>
                  </a:lnTo>
                  <a:lnTo>
                    <a:pt x="1926349" y="1061925"/>
                  </a:lnTo>
                  <a:lnTo>
                    <a:pt x="1992764" y="1056569"/>
                  </a:lnTo>
                  <a:lnTo>
                    <a:pt x="2046136" y="1051399"/>
                  </a:lnTo>
                  <a:lnTo>
                    <a:pt x="2099473" y="1045462"/>
                  </a:lnTo>
                  <a:lnTo>
                    <a:pt x="2152743" y="1038769"/>
                  </a:lnTo>
                  <a:lnTo>
                    <a:pt x="2205911" y="1031331"/>
                  </a:lnTo>
                  <a:lnTo>
                    <a:pt x="2258942" y="1023158"/>
                  </a:lnTo>
                  <a:lnTo>
                    <a:pt x="2311804" y="1014261"/>
                  </a:lnTo>
                  <a:lnTo>
                    <a:pt x="2364461" y="1004652"/>
                  </a:lnTo>
                  <a:lnTo>
                    <a:pt x="2416880" y="994341"/>
                  </a:lnTo>
                  <a:lnTo>
                    <a:pt x="2469026" y="983339"/>
                  </a:lnTo>
                  <a:lnTo>
                    <a:pt x="2520866" y="971656"/>
                  </a:lnTo>
                  <a:lnTo>
                    <a:pt x="2572366" y="959304"/>
                  </a:lnTo>
                  <a:lnTo>
                    <a:pt x="2623491" y="946294"/>
                  </a:lnTo>
                  <a:lnTo>
                    <a:pt x="2674207" y="932636"/>
                  </a:lnTo>
                  <a:lnTo>
                    <a:pt x="2724482" y="918341"/>
                  </a:lnTo>
                  <a:lnTo>
                    <a:pt x="2774279" y="903419"/>
                  </a:lnTo>
                  <a:lnTo>
                    <a:pt x="2823566" y="887883"/>
                  </a:lnTo>
                  <a:lnTo>
                    <a:pt x="2872308" y="871742"/>
                  </a:lnTo>
                  <a:lnTo>
                    <a:pt x="2920472" y="855008"/>
                  </a:lnTo>
                  <a:lnTo>
                    <a:pt x="2968023" y="837691"/>
                  </a:lnTo>
                  <a:lnTo>
                    <a:pt x="3014927" y="819803"/>
                  </a:lnTo>
                  <a:lnTo>
                    <a:pt x="3061150" y="801353"/>
                  </a:lnTo>
                  <a:lnTo>
                    <a:pt x="3106658" y="782353"/>
                  </a:lnTo>
                  <a:lnTo>
                    <a:pt x="3151417" y="762814"/>
                  </a:lnTo>
                  <a:lnTo>
                    <a:pt x="3195394" y="742746"/>
                  </a:lnTo>
                  <a:lnTo>
                    <a:pt x="3238553" y="722160"/>
                  </a:lnTo>
                  <a:lnTo>
                    <a:pt x="3280862" y="701068"/>
                  </a:lnTo>
                  <a:lnTo>
                    <a:pt x="3322285" y="679480"/>
                  </a:lnTo>
                  <a:lnTo>
                    <a:pt x="3362789" y="657406"/>
                  </a:lnTo>
                  <a:lnTo>
                    <a:pt x="3412957" y="628629"/>
                  </a:lnTo>
                  <a:lnTo>
                    <a:pt x="3461510" y="599105"/>
                  </a:lnTo>
                  <a:lnTo>
                    <a:pt x="3508379" y="568857"/>
                  </a:lnTo>
                  <a:lnTo>
                    <a:pt x="3553494" y="537908"/>
                  </a:lnTo>
                  <a:lnTo>
                    <a:pt x="3596784" y="506281"/>
                  </a:lnTo>
                  <a:lnTo>
                    <a:pt x="3638179" y="473996"/>
                  </a:lnTo>
                  <a:lnTo>
                    <a:pt x="3677609" y="441078"/>
                  </a:lnTo>
                  <a:lnTo>
                    <a:pt x="3715004" y="407548"/>
                  </a:lnTo>
                  <a:lnTo>
                    <a:pt x="3750293" y="373428"/>
                  </a:lnTo>
                  <a:lnTo>
                    <a:pt x="3783407" y="338740"/>
                  </a:lnTo>
                  <a:lnTo>
                    <a:pt x="3814274" y="303508"/>
                  </a:lnTo>
                  <a:lnTo>
                    <a:pt x="3845551" y="264151"/>
                  </a:lnTo>
                  <a:lnTo>
                    <a:pt x="3873933" y="224191"/>
                  </a:lnTo>
                  <a:lnTo>
                    <a:pt x="3899325" y="183658"/>
                  </a:lnTo>
                  <a:lnTo>
                    <a:pt x="3921634" y="142582"/>
                  </a:lnTo>
                  <a:lnTo>
                    <a:pt x="3940768" y="100992"/>
                  </a:lnTo>
                  <a:lnTo>
                    <a:pt x="3955739" y="61563"/>
                  </a:lnTo>
                  <a:lnTo>
                    <a:pt x="3967758" y="21733"/>
                  </a:lnTo>
                  <a:lnTo>
                    <a:pt x="3971096" y="8371"/>
                  </a:lnTo>
                  <a:lnTo>
                    <a:pt x="3971624" y="6141"/>
                  </a:lnTo>
                  <a:lnTo>
                    <a:pt x="3972138" y="3909"/>
                  </a:lnTo>
                  <a:lnTo>
                    <a:pt x="3972638" y="1675"/>
                  </a:lnTo>
                  <a:lnTo>
                    <a:pt x="397300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96602" y="2908928"/>
              <a:ext cx="81601" cy="10842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1862" y="2547081"/>
              <a:ext cx="186202" cy="8198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261569" y="3110016"/>
            <a:ext cx="373380" cy="685723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7" dirty="0"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83551" y="3408175"/>
            <a:ext cx="248367" cy="109307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8026134" y="2066166"/>
            <a:ext cx="347133" cy="685723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y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06192" y="2066149"/>
            <a:ext cx="347133" cy="685723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y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45636" y="2772030"/>
            <a:ext cx="109305" cy="38626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27350" y="2772025"/>
            <a:ext cx="109295" cy="386272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11082929" y="3199198"/>
            <a:ext cx="338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14867" y="2026117"/>
            <a:ext cx="290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sequence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in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a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single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vector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14867" y="1185383"/>
            <a:ext cx="928200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721630" marR="6773">
              <a:lnSpc>
                <a:spcPts val="2200"/>
              </a:lnSpc>
              <a:spcBef>
                <a:spcPts val="240"/>
              </a:spcBef>
            </a:pPr>
            <a:r>
              <a:rPr sz="1867" b="1" spc="-7" dirty="0">
                <a:latin typeface="Arial"/>
                <a:cs typeface="Arial"/>
              </a:rPr>
              <a:t>One </a:t>
            </a:r>
            <a:r>
              <a:rPr sz="1867" b="1" dirty="0">
                <a:latin typeface="Arial"/>
                <a:cs typeface="Arial"/>
              </a:rPr>
              <a:t>to </a:t>
            </a:r>
            <a:r>
              <a:rPr sz="1867" b="1" spc="-7" dirty="0">
                <a:latin typeface="Arial"/>
                <a:cs typeface="Arial"/>
              </a:rPr>
              <a:t>many</a:t>
            </a:r>
            <a:r>
              <a:rPr sz="1867" spc="-7" dirty="0">
                <a:latin typeface="Arial MT"/>
                <a:cs typeface="Arial MT"/>
              </a:rPr>
              <a:t>: Produce output </a:t>
            </a:r>
            <a:r>
              <a:rPr sz="1867" dirty="0">
                <a:latin typeface="Arial MT"/>
                <a:cs typeface="Arial MT"/>
              </a:rPr>
              <a:t> sequence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from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single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input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vector</a:t>
            </a:r>
            <a:endParaRPr sz="1867">
              <a:latin typeface="Arial MT"/>
              <a:cs typeface="Arial MT"/>
            </a:endParaRPr>
          </a:p>
          <a:p>
            <a:pPr marL="16933">
              <a:lnSpc>
                <a:spcPts val="2152"/>
              </a:lnSpc>
            </a:pPr>
            <a:r>
              <a:rPr sz="1867" b="1" dirty="0">
                <a:latin typeface="Arial"/>
                <a:cs typeface="Arial"/>
              </a:rPr>
              <a:t>Many</a:t>
            </a:r>
            <a:r>
              <a:rPr sz="1867" b="1" spc="-33" dirty="0">
                <a:latin typeface="Arial"/>
                <a:cs typeface="Arial"/>
              </a:rPr>
              <a:t> </a:t>
            </a:r>
            <a:r>
              <a:rPr sz="1867" b="1" dirty="0">
                <a:latin typeface="Arial"/>
                <a:cs typeface="Arial"/>
              </a:rPr>
              <a:t>to</a:t>
            </a:r>
            <a:r>
              <a:rPr sz="1867" b="1" spc="-27" dirty="0">
                <a:latin typeface="Arial"/>
                <a:cs typeface="Arial"/>
              </a:rPr>
              <a:t> </a:t>
            </a:r>
            <a:r>
              <a:rPr sz="1867" b="1" spc="-7" dirty="0">
                <a:latin typeface="Arial"/>
                <a:cs typeface="Arial"/>
              </a:rPr>
              <a:t>one</a:t>
            </a:r>
            <a:r>
              <a:rPr sz="1867" spc="-7" dirty="0">
                <a:latin typeface="Arial MT"/>
                <a:cs typeface="Arial MT"/>
              </a:rPr>
              <a:t>: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Encode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input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209874" y="3256615"/>
            <a:ext cx="478367" cy="459740"/>
            <a:chOff x="5407405" y="2442461"/>
            <a:chExt cx="358775" cy="344805"/>
          </a:xfrm>
        </p:grpSpPr>
        <p:sp>
          <p:nvSpPr>
            <p:cNvPr id="60" name="object 60"/>
            <p:cNvSpPr/>
            <p:nvPr/>
          </p:nvSpPr>
          <p:spPr>
            <a:xfrm>
              <a:off x="5412168" y="2447223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412168" y="2447223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216224" y="3262964"/>
            <a:ext cx="465667" cy="361701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14297">
              <a:spcBef>
                <a:spcPts val="579"/>
              </a:spcBef>
            </a:pPr>
            <a:r>
              <a:rPr sz="1867" spc="13" dirty="0">
                <a:latin typeface="Arial MT"/>
                <a:cs typeface="Arial MT"/>
              </a:rPr>
              <a:t>f</a:t>
            </a:r>
            <a:r>
              <a:rPr spc="20" baseline="-33950" dirty="0">
                <a:latin typeface="Arial MT"/>
                <a:cs typeface="Arial MT"/>
              </a:rPr>
              <a:t>W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28127" y="3145600"/>
            <a:ext cx="347133" cy="685723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681239" y="3256615"/>
            <a:ext cx="1478280" cy="459740"/>
            <a:chOff x="5760929" y="2442461"/>
            <a:chExt cx="1108710" cy="344805"/>
          </a:xfrm>
        </p:grpSpPr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60929" y="2573815"/>
              <a:ext cx="241768" cy="8198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515933" y="2447223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515933" y="2447223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8687911" y="3262964"/>
            <a:ext cx="465667" cy="361701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14297">
              <a:spcBef>
                <a:spcPts val="579"/>
              </a:spcBef>
            </a:pPr>
            <a:r>
              <a:rPr sz="1867" spc="13" dirty="0">
                <a:latin typeface="Arial MT"/>
                <a:cs typeface="Arial MT"/>
              </a:rPr>
              <a:t>f</a:t>
            </a:r>
            <a:r>
              <a:rPr spc="20" baseline="-33950" dirty="0">
                <a:latin typeface="Arial MT"/>
                <a:cs typeface="Arial MT"/>
              </a:rPr>
              <a:t>W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499794" y="3145600"/>
            <a:ext cx="373380" cy="685723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  <a:p>
            <a:pPr algn="ctr">
              <a:lnSpc>
                <a:spcPts val="1393"/>
              </a:lnSpc>
              <a:spcBef>
                <a:spcPts val="1325"/>
              </a:spcBef>
            </a:pPr>
            <a:r>
              <a:rPr sz="1200" spc="20" dirty="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374918" y="3256615"/>
            <a:ext cx="2256367" cy="459740"/>
            <a:chOff x="6281188" y="2442461"/>
            <a:chExt cx="1692275" cy="344805"/>
          </a:xfrm>
        </p:grpSpPr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1188" y="2573769"/>
              <a:ext cx="216350" cy="8198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64693" y="2573815"/>
              <a:ext cx="241768" cy="8198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619697" y="2447223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619697" y="2447223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80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0159596" y="3262964"/>
            <a:ext cx="465667" cy="361701"/>
          </a:xfrm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14297">
              <a:spcBef>
                <a:spcPts val="579"/>
              </a:spcBef>
            </a:pPr>
            <a:r>
              <a:rPr sz="1867" spc="13" dirty="0">
                <a:latin typeface="Arial MT"/>
                <a:cs typeface="Arial MT"/>
              </a:rPr>
              <a:t>f</a:t>
            </a:r>
            <a:r>
              <a:rPr spc="20" baseline="-33950" dirty="0">
                <a:latin typeface="Arial MT"/>
                <a:cs typeface="Arial MT"/>
              </a:rPr>
              <a:t>W</a:t>
            </a:r>
            <a:endParaRPr baseline="-3395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410445" y="3431692"/>
            <a:ext cx="4537287" cy="1417320"/>
            <a:chOff x="4807833" y="2573769"/>
            <a:chExt cx="3402965" cy="1062990"/>
          </a:xfrm>
        </p:grpSpPr>
        <p:sp>
          <p:nvSpPr>
            <p:cNvPr id="77" name="object 77"/>
            <p:cNvSpPr/>
            <p:nvPr/>
          </p:nvSpPr>
          <p:spPr>
            <a:xfrm>
              <a:off x="4812596" y="3296564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8760" y="335165"/>
                  </a:moveTo>
                  <a:lnTo>
                    <a:pt x="0" y="335165"/>
                  </a:lnTo>
                  <a:lnTo>
                    <a:pt x="0" y="0"/>
                  </a:lnTo>
                  <a:lnTo>
                    <a:pt x="348760" y="0"/>
                  </a:lnTo>
                  <a:lnTo>
                    <a:pt x="348760" y="335165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4812596" y="3296564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0" y="0"/>
                  </a:moveTo>
                  <a:lnTo>
                    <a:pt x="348760" y="0"/>
                  </a:lnTo>
                  <a:lnTo>
                    <a:pt x="348760" y="335165"/>
                  </a:lnTo>
                  <a:lnTo>
                    <a:pt x="0" y="3351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04446" y="2573769"/>
              <a:ext cx="197039" cy="8198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68458" y="2573815"/>
              <a:ext cx="241768" cy="8198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6513575" y="4379110"/>
            <a:ext cx="2582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6514161" y="4760369"/>
            <a:ext cx="121920" cy="20689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00" spc="20" dirty="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636601" y="3717736"/>
            <a:ext cx="3581400" cy="1492673"/>
            <a:chOff x="4977451" y="2788301"/>
            <a:chExt cx="2686050" cy="1119505"/>
          </a:xfrm>
        </p:grpSpPr>
        <p:sp>
          <p:nvSpPr>
            <p:cNvPr id="84" name="object 84"/>
            <p:cNvSpPr/>
            <p:nvPr/>
          </p:nvSpPr>
          <p:spPr>
            <a:xfrm>
              <a:off x="4986976" y="2884237"/>
              <a:ext cx="1536065" cy="1013460"/>
            </a:xfrm>
            <a:custGeom>
              <a:avLst/>
              <a:gdLst/>
              <a:ahLst/>
              <a:cxnLst/>
              <a:rect l="l" t="t" r="r" b="b"/>
              <a:pathLst>
                <a:path w="1536065" h="1013460">
                  <a:moveTo>
                    <a:pt x="0" y="747491"/>
                  </a:moveTo>
                  <a:lnTo>
                    <a:pt x="12357" y="788155"/>
                  </a:lnTo>
                  <a:lnTo>
                    <a:pt x="47631" y="832884"/>
                  </a:lnTo>
                  <a:lnTo>
                    <a:pt x="103126" y="878586"/>
                  </a:lnTo>
                  <a:lnTo>
                    <a:pt x="137613" y="900834"/>
                  </a:lnTo>
                  <a:lnTo>
                    <a:pt x="176145" y="922164"/>
                  </a:lnTo>
                  <a:lnTo>
                    <a:pt x="218384" y="942191"/>
                  </a:lnTo>
                  <a:lnTo>
                    <a:pt x="263993" y="960526"/>
                  </a:lnTo>
                  <a:lnTo>
                    <a:pt x="312636" y="976783"/>
                  </a:lnTo>
                  <a:lnTo>
                    <a:pt x="363974" y="990575"/>
                  </a:lnTo>
                  <a:lnTo>
                    <a:pt x="417671" y="1001516"/>
                  </a:lnTo>
                  <a:lnTo>
                    <a:pt x="473391" y="1009219"/>
                  </a:lnTo>
                  <a:lnTo>
                    <a:pt x="530796" y="1013296"/>
                  </a:lnTo>
                  <a:lnTo>
                    <a:pt x="589548" y="1013362"/>
                  </a:lnTo>
                  <a:lnTo>
                    <a:pt x="649312" y="1009029"/>
                  </a:lnTo>
                  <a:lnTo>
                    <a:pt x="709750" y="999910"/>
                  </a:lnTo>
                  <a:lnTo>
                    <a:pt x="770524" y="985618"/>
                  </a:lnTo>
                  <a:lnTo>
                    <a:pt x="814956" y="971719"/>
                  </a:lnTo>
                  <a:lnTo>
                    <a:pt x="859256" y="954929"/>
                  </a:lnTo>
                  <a:lnTo>
                    <a:pt x="903293" y="935324"/>
                  </a:lnTo>
                  <a:lnTo>
                    <a:pt x="946935" y="912983"/>
                  </a:lnTo>
                  <a:lnTo>
                    <a:pt x="990051" y="887983"/>
                  </a:lnTo>
                  <a:lnTo>
                    <a:pt x="1032510" y="860402"/>
                  </a:lnTo>
                  <a:lnTo>
                    <a:pt x="1074180" y="830316"/>
                  </a:lnTo>
                  <a:lnTo>
                    <a:pt x="1114928" y="797803"/>
                  </a:lnTo>
                  <a:lnTo>
                    <a:pt x="1154625" y="762941"/>
                  </a:lnTo>
                  <a:lnTo>
                    <a:pt x="1193138" y="725807"/>
                  </a:lnTo>
                  <a:lnTo>
                    <a:pt x="1230336" y="686478"/>
                  </a:lnTo>
                  <a:lnTo>
                    <a:pt x="1266088" y="645032"/>
                  </a:lnTo>
                  <a:lnTo>
                    <a:pt x="1300260" y="601546"/>
                  </a:lnTo>
                  <a:lnTo>
                    <a:pt x="1330464" y="559408"/>
                  </a:lnTo>
                  <a:lnTo>
                    <a:pt x="1359089" y="515639"/>
                  </a:lnTo>
                  <a:lnTo>
                    <a:pt x="1386028" y="470303"/>
                  </a:lnTo>
                  <a:lnTo>
                    <a:pt x="1411178" y="423460"/>
                  </a:lnTo>
                  <a:lnTo>
                    <a:pt x="1434432" y="375173"/>
                  </a:lnTo>
                  <a:lnTo>
                    <a:pt x="1455685" y="325505"/>
                  </a:lnTo>
                  <a:lnTo>
                    <a:pt x="1474832" y="274516"/>
                  </a:lnTo>
                  <a:lnTo>
                    <a:pt x="1489776" y="228866"/>
                  </a:lnTo>
                  <a:lnTo>
                    <a:pt x="1502956" y="182295"/>
                  </a:lnTo>
                  <a:lnTo>
                    <a:pt x="1514302" y="134843"/>
                  </a:lnTo>
                  <a:lnTo>
                    <a:pt x="1523743" y="86553"/>
                  </a:lnTo>
                  <a:lnTo>
                    <a:pt x="1531208" y="37465"/>
                  </a:lnTo>
                  <a:lnTo>
                    <a:pt x="1534179" y="12636"/>
                  </a:lnTo>
                  <a:lnTo>
                    <a:pt x="1534631" y="8482"/>
                  </a:lnTo>
                  <a:lnTo>
                    <a:pt x="1535061" y="4320"/>
                  </a:lnTo>
                  <a:lnTo>
                    <a:pt x="1535469" y="151"/>
                  </a:lnTo>
                  <a:lnTo>
                    <a:pt x="153548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5" name="object 8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1507" y="2788364"/>
              <a:ext cx="81906" cy="10693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986976" y="2899505"/>
              <a:ext cx="403225" cy="397510"/>
            </a:xfrm>
            <a:custGeom>
              <a:avLst/>
              <a:gdLst/>
              <a:ahLst/>
              <a:cxnLst/>
              <a:rect l="l" t="t" r="r" b="b"/>
              <a:pathLst>
                <a:path w="403225" h="397510">
                  <a:moveTo>
                    <a:pt x="0" y="397059"/>
                  </a:moveTo>
                  <a:lnTo>
                    <a:pt x="6359" y="346493"/>
                  </a:lnTo>
                  <a:lnTo>
                    <a:pt x="24165" y="302572"/>
                  </a:lnTo>
                  <a:lnTo>
                    <a:pt x="51510" y="264186"/>
                  </a:lnTo>
                  <a:lnTo>
                    <a:pt x="86486" y="230230"/>
                  </a:lnTo>
                  <a:lnTo>
                    <a:pt x="127185" y="199595"/>
                  </a:lnTo>
                  <a:lnTo>
                    <a:pt x="171700" y="171175"/>
                  </a:lnTo>
                  <a:lnTo>
                    <a:pt x="218123" y="143862"/>
                  </a:lnTo>
                  <a:lnTo>
                    <a:pt x="258808" y="120002"/>
                  </a:lnTo>
                  <a:lnTo>
                    <a:pt x="298215" y="95399"/>
                  </a:lnTo>
                  <a:lnTo>
                    <a:pt x="335066" y="69313"/>
                  </a:lnTo>
                  <a:lnTo>
                    <a:pt x="368082" y="41001"/>
                  </a:lnTo>
                  <a:lnTo>
                    <a:pt x="395987" y="9723"/>
                  </a:lnTo>
                  <a:lnTo>
                    <a:pt x="402014" y="1352"/>
                  </a:lnTo>
                  <a:lnTo>
                    <a:pt x="40291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50272" y="2807285"/>
              <a:ext cx="79246" cy="11091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986976" y="2883977"/>
              <a:ext cx="2635885" cy="1014094"/>
            </a:xfrm>
            <a:custGeom>
              <a:avLst/>
              <a:gdLst/>
              <a:ahLst/>
              <a:cxnLst/>
              <a:rect l="l" t="t" r="r" b="b"/>
              <a:pathLst>
                <a:path w="2635884" h="1014095">
                  <a:moveTo>
                    <a:pt x="0" y="747752"/>
                  </a:moveTo>
                  <a:lnTo>
                    <a:pt x="20497" y="787671"/>
                  </a:lnTo>
                  <a:lnTo>
                    <a:pt x="55582" y="816676"/>
                  </a:lnTo>
                  <a:lnTo>
                    <a:pt x="106284" y="846578"/>
                  </a:lnTo>
                  <a:lnTo>
                    <a:pt x="171301" y="876508"/>
                  </a:lnTo>
                  <a:lnTo>
                    <a:pt x="208772" y="891212"/>
                  </a:lnTo>
                  <a:lnTo>
                    <a:pt x="249333" y="905596"/>
                  </a:lnTo>
                  <a:lnTo>
                    <a:pt x="292823" y="919552"/>
                  </a:lnTo>
                  <a:lnTo>
                    <a:pt x="339078" y="932971"/>
                  </a:lnTo>
                  <a:lnTo>
                    <a:pt x="387937" y="945744"/>
                  </a:lnTo>
                  <a:lnTo>
                    <a:pt x="439235" y="957763"/>
                  </a:lnTo>
                  <a:lnTo>
                    <a:pt x="492811" y="968918"/>
                  </a:lnTo>
                  <a:lnTo>
                    <a:pt x="548502" y="979101"/>
                  </a:lnTo>
                  <a:lnTo>
                    <a:pt x="606145" y="988204"/>
                  </a:lnTo>
                  <a:lnTo>
                    <a:pt x="665577" y="996116"/>
                  </a:lnTo>
                  <a:lnTo>
                    <a:pt x="726636" y="1002731"/>
                  </a:lnTo>
                  <a:lnTo>
                    <a:pt x="789159" y="1007938"/>
                  </a:lnTo>
                  <a:lnTo>
                    <a:pt x="852984" y="1011629"/>
                  </a:lnTo>
                  <a:lnTo>
                    <a:pt x="917947" y="1013695"/>
                  </a:lnTo>
                  <a:lnTo>
                    <a:pt x="983887" y="1014027"/>
                  </a:lnTo>
                  <a:lnTo>
                    <a:pt x="1050640" y="1012518"/>
                  </a:lnTo>
                  <a:lnTo>
                    <a:pt x="1118044" y="1009057"/>
                  </a:lnTo>
                  <a:lnTo>
                    <a:pt x="1185935" y="1003536"/>
                  </a:lnTo>
                  <a:lnTo>
                    <a:pt x="1254152" y="995846"/>
                  </a:lnTo>
                  <a:lnTo>
                    <a:pt x="1322532" y="985879"/>
                  </a:lnTo>
                  <a:lnTo>
                    <a:pt x="1372117" y="977178"/>
                  </a:lnTo>
                  <a:lnTo>
                    <a:pt x="1421639" y="967243"/>
                  </a:lnTo>
                  <a:lnTo>
                    <a:pt x="1471038" y="956097"/>
                  </a:lnTo>
                  <a:lnTo>
                    <a:pt x="1520251" y="943760"/>
                  </a:lnTo>
                  <a:lnTo>
                    <a:pt x="1569215" y="930253"/>
                  </a:lnTo>
                  <a:lnTo>
                    <a:pt x="1617870" y="915599"/>
                  </a:lnTo>
                  <a:lnTo>
                    <a:pt x="1666153" y="899818"/>
                  </a:lnTo>
                  <a:lnTo>
                    <a:pt x="1714002" y="882932"/>
                  </a:lnTo>
                  <a:lnTo>
                    <a:pt x="1761355" y="864961"/>
                  </a:lnTo>
                  <a:lnTo>
                    <a:pt x="1808149" y="845928"/>
                  </a:lnTo>
                  <a:lnTo>
                    <a:pt x="1854324" y="825852"/>
                  </a:lnTo>
                  <a:lnTo>
                    <a:pt x="1899817" y="804757"/>
                  </a:lnTo>
                  <a:lnTo>
                    <a:pt x="1944567" y="782662"/>
                  </a:lnTo>
                  <a:lnTo>
                    <a:pt x="1988510" y="759589"/>
                  </a:lnTo>
                  <a:lnTo>
                    <a:pt x="2031585" y="735560"/>
                  </a:lnTo>
                  <a:lnTo>
                    <a:pt x="2073730" y="710595"/>
                  </a:lnTo>
                  <a:lnTo>
                    <a:pt x="2114884" y="684716"/>
                  </a:lnTo>
                  <a:lnTo>
                    <a:pt x="2154983" y="657944"/>
                  </a:lnTo>
                  <a:lnTo>
                    <a:pt x="2193967" y="630301"/>
                  </a:lnTo>
                  <a:lnTo>
                    <a:pt x="2231773" y="601807"/>
                  </a:lnTo>
                  <a:lnTo>
                    <a:pt x="2272323" y="569176"/>
                  </a:lnTo>
                  <a:lnTo>
                    <a:pt x="2311256" y="535550"/>
                  </a:lnTo>
                  <a:lnTo>
                    <a:pt x="2348490" y="500959"/>
                  </a:lnTo>
                  <a:lnTo>
                    <a:pt x="2383937" y="465432"/>
                  </a:lnTo>
                  <a:lnTo>
                    <a:pt x="2417513" y="428998"/>
                  </a:lnTo>
                  <a:lnTo>
                    <a:pt x="2449133" y="391686"/>
                  </a:lnTo>
                  <a:lnTo>
                    <a:pt x="2478713" y="353526"/>
                  </a:lnTo>
                  <a:lnTo>
                    <a:pt x="2506166" y="314546"/>
                  </a:lnTo>
                  <a:lnTo>
                    <a:pt x="2531409" y="274776"/>
                  </a:lnTo>
                  <a:lnTo>
                    <a:pt x="2557058" y="229127"/>
                  </a:lnTo>
                  <a:lnTo>
                    <a:pt x="2579680" y="182555"/>
                  </a:lnTo>
                  <a:lnTo>
                    <a:pt x="2599154" y="135104"/>
                  </a:lnTo>
                  <a:lnTo>
                    <a:pt x="2615359" y="86814"/>
                  </a:lnTo>
                  <a:lnTo>
                    <a:pt x="2628174" y="37726"/>
                  </a:lnTo>
                  <a:lnTo>
                    <a:pt x="2635486" y="412"/>
                  </a:lnTo>
                  <a:lnTo>
                    <a:pt x="263555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9" name="object 8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81650" y="2788301"/>
              <a:ext cx="81762" cy="107818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93" name="object 93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9683-B22D-4151-834D-30D08C06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US" dirty="0"/>
              <a:t>CNNs Vs RNNs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98D5-1070-4ED9-84DA-0E00778CD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884108" cy="504980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Convolutional network is a neural network that is specialized for processing a grid of values X such as an image, whereas a recurrent neural network is a neural network that is specialized for processing a sequence of values x (1) , . . . , x (τ) .</a:t>
            </a:r>
          </a:p>
          <a:p>
            <a:pPr algn="just"/>
            <a:r>
              <a:rPr lang="en-US" dirty="0"/>
              <a:t>Just as convolutional networks can readily scale to images with large width and height, and some convolutional networks can process images of variable size, </a:t>
            </a:r>
            <a:r>
              <a:rPr lang="en-US" dirty="0">
                <a:solidFill>
                  <a:schemeClr val="accent1"/>
                </a:solidFill>
              </a:rPr>
              <a:t>recurrent networks can scale to much longer sequences than would be practical for networks without sequence-based specialization. </a:t>
            </a:r>
          </a:p>
          <a:p>
            <a:pPr algn="just"/>
            <a:r>
              <a:rPr lang="en-US" dirty="0"/>
              <a:t>Most recurrent networks can also process sequences of variable length.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0763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0DE1-812B-4191-A09B-8B61AAE5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94" y="306758"/>
            <a:ext cx="10515600" cy="930837"/>
          </a:xfrm>
        </p:spPr>
        <p:txBody>
          <a:bodyPr/>
          <a:lstStyle/>
          <a:p>
            <a:r>
              <a:rPr lang="en-US" dirty="0"/>
              <a:t>Examples of sequence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A07FF-9356-4E75-B7D0-02C460D48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966" y="1524067"/>
            <a:ext cx="11067661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OpenSans"/>
              </a:rPr>
              <a:t>S</a:t>
            </a:r>
            <a:r>
              <a:rPr lang="en-US" b="0" i="0" dirty="0">
                <a:effectLst/>
                <a:latin typeface="OpenSans"/>
              </a:rPr>
              <a:t>equence models: one of the most exciting areas in deep learning. </a:t>
            </a:r>
          </a:p>
          <a:p>
            <a:pPr algn="l"/>
            <a:r>
              <a:rPr lang="en-US" b="0" i="0" dirty="0">
                <a:effectLst/>
                <a:latin typeface="OpenSans"/>
              </a:rPr>
              <a:t>Models like recurrent neural networks or RNNs have transformed speech recognition, natural language processing and other areas.</a:t>
            </a:r>
          </a:p>
          <a:p>
            <a:pPr lvl="1"/>
            <a:r>
              <a:rPr lang="en-US" b="0" i="0" dirty="0">
                <a:effectLst/>
                <a:latin typeface="OpenSans"/>
              </a:rPr>
              <a:t>In speech recognition you are given an input audio clip X and asked to map it to a text transcript Y.  </a:t>
            </a:r>
          </a:p>
          <a:p>
            <a:pPr lvl="1"/>
            <a:r>
              <a:rPr lang="en-US" b="0" i="0" dirty="0">
                <a:effectLst/>
                <a:latin typeface="OpenSans"/>
              </a:rPr>
              <a:t>Both the input and the output here are sequence data, because X is an audio clip and so that plays out over time and Y, the output, is a sequence of words.</a:t>
            </a:r>
          </a:p>
          <a:p>
            <a:pPr algn="l"/>
            <a:endParaRPr lang="en-US" b="0" i="0" dirty="0">
              <a:effectLst/>
              <a:latin typeface="OpenSans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9C610-CC1C-4C58-9D0B-BB1AC7BEF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9" t="40317" r="27503" b="51157"/>
          <a:stretch/>
        </p:blipFill>
        <p:spPr>
          <a:xfrm>
            <a:off x="1667395" y="4737370"/>
            <a:ext cx="8857209" cy="8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54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9C7E-A631-40D8-8FB3-ABA687EB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22149" cy="987020"/>
          </a:xfrm>
        </p:spPr>
        <p:txBody>
          <a:bodyPr/>
          <a:lstStyle/>
          <a:p>
            <a:r>
              <a:rPr lang="en-US" dirty="0"/>
              <a:t>Examples of Sequence data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E09B9-E510-4F84-AF72-6CB4F60E4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63" b="4736"/>
          <a:stretch/>
        </p:blipFill>
        <p:spPr>
          <a:xfrm>
            <a:off x="1295400" y="1467403"/>
            <a:ext cx="9601200" cy="43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3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C639-FC15-4358-9E40-D6D5B4F2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 architectures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84DDE-1BAC-4AE4-87C9-2A4592421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03" t="40219" r="4186" b="28961"/>
          <a:stretch/>
        </p:blipFill>
        <p:spPr>
          <a:xfrm>
            <a:off x="996894" y="1690688"/>
            <a:ext cx="10515600" cy="46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81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2BBA18-9CB1-4AF2-9F0D-FB210FB5F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95" t="40219" r="3853" b="30273"/>
          <a:stretch/>
        </p:blipFill>
        <p:spPr>
          <a:xfrm>
            <a:off x="618529" y="1668714"/>
            <a:ext cx="10954941" cy="46801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898DF2-975C-4A03-B572-E0A7C47D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Types of RNNs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352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0EFC-177A-4092-BE46-901B387F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658"/>
          </a:xfrm>
        </p:spPr>
        <p:txBody>
          <a:bodyPr/>
          <a:lstStyle/>
          <a:p>
            <a:r>
              <a:rPr lang="en-US" dirty="0"/>
              <a:t>Summary of RNN architectures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BEEB8-23CE-4E1B-A351-44EC029EB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5" t="38907" r="4468" b="26995"/>
          <a:stretch/>
        </p:blipFill>
        <p:spPr>
          <a:xfrm>
            <a:off x="1269698" y="1496796"/>
            <a:ext cx="9366929" cy="46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57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F82257-681C-428C-B5F7-FA56331F6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767" y="4341340"/>
            <a:ext cx="9144000" cy="1478961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Architecture and algorithm of LSTM Networks and Case Study</a:t>
            </a:r>
            <a:br>
              <a:rPr lang="en-US" dirty="0"/>
            </a:br>
            <a:r>
              <a:rPr lang="en-US" dirty="0"/>
              <a:t>Use RNNs to predict next word in a sentence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0964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3BDF-CE42-43B2-9942-51B7687E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64" y="374361"/>
            <a:ext cx="10515600" cy="807893"/>
          </a:xfrm>
        </p:spPr>
        <p:txBody>
          <a:bodyPr/>
          <a:lstStyle/>
          <a:p>
            <a:r>
              <a:rPr lang="en-US" dirty="0"/>
              <a:t>Representing Language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E019-B135-40BE-BE64-065EBFCEF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9" t="33804" r="49167" b="33604"/>
          <a:stretch/>
        </p:blipFill>
        <p:spPr>
          <a:xfrm>
            <a:off x="838200" y="1480127"/>
            <a:ext cx="1004129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70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C2FE-9FBE-46B5-8D88-9D0B6FAF3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19" y="346655"/>
            <a:ext cx="10515600" cy="872548"/>
          </a:xfrm>
        </p:spPr>
        <p:txBody>
          <a:bodyPr/>
          <a:lstStyle/>
          <a:p>
            <a:r>
              <a:rPr lang="en-US" dirty="0"/>
              <a:t>Encoding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4726F-EACA-49A9-8736-B9D3F6CC8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35017" r="48485" b="32121"/>
          <a:stretch/>
        </p:blipFill>
        <p:spPr>
          <a:xfrm>
            <a:off x="881242" y="1237674"/>
            <a:ext cx="10429516" cy="454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2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CB60-8E25-405E-8EE7-68211F8F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332174"/>
            <a:ext cx="10515600" cy="623416"/>
          </a:xfrm>
        </p:spPr>
        <p:txBody>
          <a:bodyPr>
            <a:normAutofit fontScale="90000"/>
          </a:bodyPr>
          <a:lstStyle/>
          <a:p>
            <a:r>
              <a:rPr lang="en-US" dirty="0"/>
              <a:t>Perceptron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AC536E-CFD5-4736-9B70-F2FF538D2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6" t="34835" r="48176" b="31892"/>
          <a:stretch/>
        </p:blipFill>
        <p:spPr>
          <a:xfrm>
            <a:off x="5895491" y="1087394"/>
            <a:ext cx="6296509" cy="2811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9D5D9A-D28B-4657-865E-2DBC00B95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33633" r="50000" b="33454"/>
          <a:stretch/>
        </p:blipFill>
        <p:spPr>
          <a:xfrm>
            <a:off x="0" y="1219198"/>
            <a:ext cx="5992905" cy="2811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7A0A40-B0D0-43DA-B1F8-A8BEF8DA9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76" t="28108" r="48963" b="35457"/>
          <a:stretch/>
        </p:blipFill>
        <p:spPr>
          <a:xfrm>
            <a:off x="187988" y="4030939"/>
            <a:ext cx="5339601" cy="2711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D96385-967B-4A05-A30A-68D0D3781C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9" t="28108" r="49154" b="32356"/>
          <a:stretch/>
        </p:blipFill>
        <p:spPr>
          <a:xfrm>
            <a:off x="6483178" y="4030939"/>
            <a:ext cx="4773951" cy="271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09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9622-7575-4F8E-87C1-2342EF7D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5" y="198870"/>
            <a:ext cx="11067473" cy="807893"/>
          </a:xfrm>
        </p:spPr>
        <p:txBody>
          <a:bodyPr>
            <a:normAutofit fontScale="90000"/>
          </a:bodyPr>
          <a:lstStyle/>
          <a:p>
            <a:r>
              <a:rPr lang="en-US" dirty="0"/>
              <a:t>RNNs – Meets Design Criteria of Sequence Modeling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F70FA-AD09-40CD-AF4D-3E9AFF275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4" t="28283" r="51211" b="34411"/>
          <a:stretch/>
        </p:blipFill>
        <p:spPr>
          <a:xfrm>
            <a:off x="6677890" y="1006763"/>
            <a:ext cx="4562764" cy="2558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5094F-84B2-45D9-B658-81B8A35E6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5" t="39379" r="65457" b="47565"/>
          <a:stretch/>
        </p:blipFill>
        <p:spPr>
          <a:xfrm>
            <a:off x="609601" y="1133763"/>
            <a:ext cx="5240232" cy="1563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75CF2-2AE4-47D9-9BD9-801BF6A2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3" t="27610" r="48712" b="38990"/>
          <a:stretch/>
        </p:blipFill>
        <p:spPr>
          <a:xfrm>
            <a:off x="367145" y="3759200"/>
            <a:ext cx="5128492" cy="2290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E65FBE-6FE0-4033-A8BC-1EE04F0DA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3" t="27455" r="48561" b="33783"/>
          <a:stretch/>
        </p:blipFill>
        <p:spPr>
          <a:xfrm>
            <a:off x="6677890" y="3819236"/>
            <a:ext cx="5146965" cy="26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93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886D-BD62-4FC0-B897-FB1791EA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3DC64-CE1E-4D8E-9C26-8D04BD8E0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7" t="26606" r="48448" b="36035"/>
          <a:stretch/>
        </p:blipFill>
        <p:spPr>
          <a:xfrm>
            <a:off x="1662544" y="1801524"/>
            <a:ext cx="8130167" cy="4008148"/>
          </a:xfrm>
        </p:spPr>
      </p:pic>
    </p:spTree>
    <p:extLst>
      <p:ext uri="{BB962C8B-B14F-4D97-AF65-F5344CB8AC3E}">
        <p14:creationId xmlns:p14="http://schemas.microsoft.com/office/powerpoint/2010/main" val="1428170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FAA9-618E-41F3-9914-73F90F33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 dirty="0"/>
              <a:t>RNNs: Backpropagation Through Time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306AD-BAFE-4D80-A967-0E15F32E8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10" t="33186" r="48328" b="31153"/>
          <a:stretch/>
        </p:blipFill>
        <p:spPr>
          <a:xfrm>
            <a:off x="1327728" y="1533236"/>
            <a:ext cx="10026072" cy="4627418"/>
          </a:xfrm>
        </p:spPr>
      </p:pic>
    </p:spTree>
    <p:extLst>
      <p:ext uri="{BB962C8B-B14F-4D97-AF65-F5344CB8AC3E}">
        <p14:creationId xmlns:p14="http://schemas.microsoft.com/office/powerpoint/2010/main" val="3272000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C41C-8B4C-4A0F-BC53-7A1EA45D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/>
          <a:lstStyle/>
          <a:p>
            <a:r>
              <a:rPr lang="en-US" dirty="0"/>
              <a:t>Handling Exploding Gradients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63584-D07C-4B2A-A820-BBDE51D6D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5" t="33536" r="48409" b="32794"/>
          <a:stretch/>
        </p:blipFill>
        <p:spPr>
          <a:xfrm>
            <a:off x="1514764" y="1995054"/>
            <a:ext cx="9354775" cy="41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6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C41C-8B4C-4A0F-BC53-7A1EA45D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839"/>
          </a:xfrm>
        </p:spPr>
        <p:txBody>
          <a:bodyPr/>
          <a:lstStyle/>
          <a:p>
            <a:r>
              <a:rPr lang="en-US" dirty="0"/>
              <a:t>Handling Exploding and Vanishing Gradients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63584-D07C-4B2A-A820-BBDE51D6D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5" t="33536" r="48409" b="32794"/>
          <a:stretch/>
        </p:blipFill>
        <p:spPr>
          <a:xfrm>
            <a:off x="766726" y="1459345"/>
            <a:ext cx="6536300" cy="2871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5B51E-D321-4C75-AC90-DF2909B31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0" t="33805" r="48333" b="31717"/>
          <a:stretch/>
        </p:blipFill>
        <p:spPr>
          <a:xfrm>
            <a:off x="5467926" y="3693583"/>
            <a:ext cx="6077421" cy="2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60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3EC4-5602-4597-9CAB-83A3B06F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 dirty="0"/>
              <a:t>The Problem of Long-Term Dependencies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FD509-AE28-4BE7-A3F1-83715106E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4" t="34074" r="48560" b="32794"/>
          <a:stretch/>
        </p:blipFill>
        <p:spPr>
          <a:xfrm>
            <a:off x="809701" y="1376219"/>
            <a:ext cx="10544099" cy="46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73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E21E-5947-45AF-B915-7A0635979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7966"/>
          </a:xfrm>
        </p:spPr>
        <p:txBody>
          <a:bodyPr/>
          <a:lstStyle/>
          <a:p>
            <a:r>
              <a:rPr lang="en-US" dirty="0"/>
              <a:t>How to handle Long-Term Dependencies 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91B0E-A36A-44E5-B87E-DFC379ACF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8" t="28418" r="51061" b="34141"/>
          <a:stretch/>
        </p:blipFill>
        <p:spPr>
          <a:xfrm>
            <a:off x="755074" y="1624446"/>
            <a:ext cx="4500418" cy="2424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4F55D-DEC9-45F2-839E-1B523B071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5" t="28236" r="48864" b="35354"/>
          <a:stretch/>
        </p:blipFill>
        <p:spPr>
          <a:xfrm>
            <a:off x="681183" y="4276737"/>
            <a:ext cx="4500418" cy="2216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13928-B595-4AE2-91B3-F1908BF2CB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4" t="28529" r="50606" b="35061"/>
          <a:stretch/>
        </p:blipFill>
        <p:spPr>
          <a:xfrm>
            <a:off x="5944320" y="2170545"/>
            <a:ext cx="5647315" cy="29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6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9883" y="2264701"/>
            <a:ext cx="2816860" cy="1992207"/>
            <a:chOff x="1049912" y="1698525"/>
            <a:chExt cx="2112645" cy="1494155"/>
          </a:xfrm>
        </p:grpSpPr>
        <p:sp>
          <p:nvSpPr>
            <p:cNvPr id="3" name="object 3"/>
            <p:cNvSpPr/>
            <p:nvPr/>
          </p:nvSpPr>
          <p:spPr>
            <a:xfrm>
              <a:off x="1054674" y="1703287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1952909" y="1484399"/>
                  </a:move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054674" y="1703287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0" y="149790"/>
                  </a:move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36172" y="3514793"/>
            <a:ext cx="6434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4800" spc="-9" baseline="20833" dirty="0">
                <a:latin typeface="Arial MT"/>
                <a:cs typeface="Arial MT"/>
              </a:rPr>
              <a:t>h</a:t>
            </a:r>
            <a:r>
              <a:rPr sz="2133" spc="-7" dirty="0">
                <a:latin typeface="Arial MT"/>
                <a:cs typeface="Arial MT"/>
              </a:rPr>
              <a:t>t-1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9540" y="4448860"/>
            <a:ext cx="3801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x</a:t>
            </a:r>
            <a:r>
              <a:rPr sz="3200" baseline="-31250" dirty="0">
                <a:latin typeface="Arial MT"/>
                <a:cs typeface="Arial MT"/>
              </a:rPr>
              <a:t>t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2510" y="2524528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58417" y="2587866"/>
            <a:ext cx="422487" cy="422487"/>
            <a:chOff x="1918812" y="1940899"/>
            <a:chExt cx="316865" cy="316865"/>
          </a:xfrm>
        </p:grpSpPr>
        <p:sp>
          <p:nvSpPr>
            <p:cNvPr id="9" name="object 9"/>
            <p:cNvSpPr/>
            <p:nvPr/>
          </p:nvSpPr>
          <p:spPr>
            <a:xfrm>
              <a:off x="1923575" y="1945662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7" y="25806"/>
                  </a:lnTo>
                  <a:lnTo>
                    <a:pt x="281393" y="68382"/>
                  </a:lnTo>
                  <a:lnTo>
                    <a:pt x="304221" y="123494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575" y="1945662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80" y="11692"/>
                  </a:lnTo>
                  <a:lnTo>
                    <a:pt x="262211" y="44988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75921" y="3451909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stack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24755" y="2744363"/>
            <a:ext cx="3685540" cy="1783080"/>
            <a:chOff x="693566" y="2058272"/>
            <a:chExt cx="2764155" cy="1337310"/>
          </a:xfrm>
        </p:grpSpPr>
        <p:sp>
          <p:nvSpPr>
            <p:cNvPr id="13" name="object 13"/>
            <p:cNvSpPr/>
            <p:nvPr/>
          </p:nvSpPr>
          <p:spPr>
            <a:xfrm>
              <a:off x="2077174" y="2947012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6184" y="2851036"/>
              <a:ext cx="81980" cy="105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3566" y="2701068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935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441" y="2660078"/>
              <a:ext cx="105500" cy="81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84225" y="2367160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01"/>
                  </a:moveTo>
                  <a:lnTo>
                    <a:pt x="141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4653" y="2271186"/>
              <a:ext cx="81979" cy="1056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918" y="2058272"/>
              <a:ext cx="324875" cy="819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5568" y="2058272"/>
              <a:ext cx="324875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3124" y="2277312"/>
              <a:ext cx="478790" cy="450850"/>
            </a:xfrm>
            <a:custGeom>
              <a:avLst/>
              <a:gdLst/>
              <a:ahLst/>
              <a:cxnLst/>
              <a:rect l="l" t="t" r="r" b="b"/>
              <a:pathLst>
                <a:path w="478789" h="450850">
                  <a:moveTo>
                    <a:pt x="0" y="0"/>
                  </a:moveTo>
                  <a:lnTo>
                    <a:pt x="0" y="450299"/>
                  </a:lnTo>
                  <a:lnTo>
                    <a:pt x="478499" y="4502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100" y="2686622"/>
              <a:ext cx="105500" cy="8198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575734" y="2649501"/>
            <a:ext cx="4953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tanh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9063" y="3362393"/>
            <a:ext cx="4030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h</a:t>
            </a:r>
            <a:r>
              <a:rPr sz="3200" baseline="-31250" dirty="0">
                <a:latin typeface="Arial MT"/>
                <a:cs typeface="Arial MT"/>
              </a:rPr>
              <a:t>t</a:t>
            </a:r>
            <a:endParaRPr sz="3200" baseline="-3125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30447" y="2430721"/>
            <a:ext cx="5206413" cy="2333940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608668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Vanilla</a:t>
            </a:r>
            <a:r>
              <a:rPr sz="4000" spc="-53" dirty="0"/>
              <a:t> </a:t>
            </a:r>
            <a:r>
              <a:rPr sz="4000" spc="-7" dirty="0"/>
              <a:t>RNN</a:t>
            </a:r>
            <a:r>
              <a:rPr sz="4000" spc="-40" dirty="0"/>
              <a:t> </a:t>
            </a:r>
            <a:r>
              <a:rPr sz="4000" spc="-7" dirty="0"/>
              <a:t>Gradient</a:t>
            </a:r>
            <a:r>
              <a:rPr sz="4000" spc="-47" dirty="0"/>
              <a:t> </a:t>
            </a:r>
            <a:r>
              <a:rPr sz="4000" spc="-7" dirty="0"/>
              <a:t>Flow</a:t>
            </a:r>
            <a:endParaRPr sz="4000"/>
          </a:p>
        </p:txBody>
      </p:sp>
      <p:sp>
        <p:nvSpPr>
          <p:cNvPr id="28" name="object 2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31" name="object 3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57</a:t>
            </a:fld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7692266" y="323748"/>
            <a:ext cx="4202007" cy="673753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113"/>
              </a:spcBef>
            </a:pPr>
            <a:r>
              <a:rPr sz="1067" spc="-7" dirty="0">
                <a:latin typeface="Arial MT"/>
                <a:cs typeface="Arial MT"/>
              </a:rPr>
              <a:t>Bengio et al, </a:t>
            </a:r>
            <a:r>
              <a:rPr sz="1067" dirty="0">
                <a:latin typeface="Arial MT"/>
                <a:cs typeface="Arial MT"/>
              </a:rPr>
              <a:t>“Learning </a:t>
            </a:r>
            <a:r>
              <a:rPr sz="1067" spc="-7" dirty="0">
                <a:latin typeface="Arial MT"/>
                <a:cs typeface="Arial MT"/>
              </a:rPr>
              <a:t>long-term dependencies with gradient descent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is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difficult”, IEEE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Transactions 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 Networks,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1994</a:t>
            </a:r>
            <a:endParaRPr sz="1067">
              <a:latin typeface="Arial MT"/>
              <a:cs typeface="Arial MT"/>
            </a:endParaRPr>
          </a:p>
          <a:p>
            <a:pPr marL="16933" marR="16933">
              <a:lnSpc>
                <a:spcPct val="101600"/>
              </a:lnSpc>
            </a:pPr>
            <a:r>
              <a:rPr sz="1067" spc="-7" dirty="0">
                <a:latin typeface="Arial MT"/>
                <a:cs typeface="Arial MT"/>
              </a:rPr>
              <a:t>Pascanu et al, </a:t>
            </a:r>
            <a:r>
              <a:rPr sz="1067" dirty="0">
                <a:latin typeface="Arial MT"/>
                <a:cs typeface="Arial MT"/>
              </a:rPr>
              <a:t>“On </a:t>
            </a:r>
            <a:r>
              <a:rPr sz="1067" spc="-7" dirty="0">
                <a:latin typeface="Arial MT"/>
                <a:cs typeface="Arial MT"/>
              </a:rPr>
              <a:t>the difficulty of training </a:t>
            </a:r>
            <a:r>
              <a:rPr sz="1067" dirty="0">
                <a:latin typeface="Arial MT"/>
                <a:cs typeface="Arial MT"/>
              </a:rPr>
              <a:t>recurrent </a:t>
            </a:r>
            <a:r>
              <a:rPr sz="1067" spc="-7" dirty="0">
                <a:latin typeface="Arial MT"/>
                <a:cs typeface="Arial MT"/>
              </a:rPr>
              <a:t>neural networks”,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2013</a:t>
            </a:r>
            <a:endParaRPr sz="10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9883" y="2264701"/>
            <a:ext cx="2816860" cy="1992207"/>
            <a:chOff x="1049912" y="1698525"/>
            <a:chExt cx="2112645" cy="1494155"/>
          </a:xfrm>
        </p:grpSpPr>
        <p:sp>
          <p:nvSpPr>
            <p:cNvPr id="3" name="object 3"/>
            <p:cNvSpPr/>
            <p:nvPr/>
          </p:nvSpPr>
          <p:spPr>
            <a:xfrm>
              <a:off x="1054674" y="1703287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1952909" y="1484399"/>
                  </a:move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054674" y="1703287"/>
              <a:ext cx="2103120" cy="1484630"/>
            </a:xfrm>
            <a:custGeom>
              <a:avLst/>
              <a:gdLst/>
              <a:ahLst/>
              <a:cxnLst/>
              <a:rect l="l" t="t" r="r" b="b"/>
              <a:pathLst>
                <a:path w="2103120" h="1484630">
                  <a:moveTo>
                    <a:pt x="0" y="149790"/>
                  </a:moveTo>
                  <a:lnTo>
                    <a:pt x="7636" y="102445"/>
                  </a:lnTo>
                  <a:lnTo>
                    <a:pt x="28900" y="61326"/>
                  </a:lnTo>
                  <a:lnTo>
                    <a:pt x="61326" y="28900"/>
                  </a:lnTo>
                  <a:lnTo>
                    <a:pt x="102445" y="7636"/>
                  </a:lnTo>
                  <a:lnTo>
                    <a:pt x="149790" y="0"/>
                  </a:lnTo>
                  <a:lnTo>
                    <a:pt x="1952909" y="0"/>
                  </a:lnTo>
                  <a:lnTo>
                    <a:pt x="2010231" y="11402"/>
                  </a:lnTo>
                  <a:lnTo>
                    <a:pt x="2058827" y="43872"/>
                  </a:lnTo>
                  <a:lnTo>
                    <a:pt x="2091297" y="92468"/>
                  </a:lnTo>
                  <a:lnTo>
                    <a:pt x="2102699" y="149790"/>
                  </a:lnTo>
                  <a:lnTo>
                    <a:pt x="2102699" y="1334609"/>
                  </a:lnTo>
                  <a:lnTo>
                    <a:pt x="2095063" y="1381954"/>
                  </a:lnTo>
                  <a:lnTo>
                    <a:pt x="2073799" y="1423073"/>
                  </a:lnTo>
                  <a:lnTo>
                    <a:pt x="2041373" y="1455499"/>
                  </a:lnTo>
                  <a:lnTo>
                    <a:pt x="2000254" y="1476763"/>
                  </a:lnTo>
                  <a:lnTo>
                    <a:pt x="1952909" y="1484399"/>
                  </a:lnTo>
                  <a:lnTo>
                    <a:pt x="149790" y="1484399"/>
                  </a:lnTo>
                  <a:lnTo>
                    <a:pt x="102445" y="1476763"/>
                  </a:lnTo>
                  <a:lnTo>
                    <a:pt x="61326" y="1455499"/>
                  </a:lnTo>
                  <a:lnTo>
                    <a:pt x="28900" y="1423073"/>
                  </a:lnTo>
                  <a:lnTo>
                    <a:pt x="7636" y="1381954"/>
                  </a:lnTo>
                  <a:lnTo>
                    <a:pt x="0" y="1334609"/>
                  </a:lnTo>
                  <a:lnTo>
                    <a:pt x="0" y="14979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36172" y="3514793"/>
            <a:ext cx="6434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4800" spc="-9" baseline="20833" dirty="0">
                <a:latin typeface="Arial MT"/>
                <a:cs typeface="Arial MT"/>
              </a:rPr>
              <a:t>h</a:t>
            </a:r>
            <a:r>
              <a:rPr sz="2133" spc="-7" dirty="0">
                <a:latin typeface="Arial MT"/>
                <a:cs typeface="Arial MT"/>
              </a:rPr>
              <a:t>t-1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9540" y="4448860"/>
            <a:ext cx="3801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x</a:t>
            </a:r>
            <a:r>
              <a:rPr sz="3200" baseline="-31250" dirty="0">
                <a:latin typeface="Arial MT"/>
                <a:cs typeface="Arial MT"/>
              </a:rPr>
              <a:t>t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2510" y="2524528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58417" y="2587866"/>
            <a:ext cx="422487" cy="422487"/>
            <a:chOff x="1918812" y="1940899"/>
            <a:chExt cx="316865" cy="316865"/>
          </a:xfrm>
        </p:grpSpPr>
        <p:sp>
          <p:nvSpPr>
            <p:cNvPr id="9" name="object 9"/>
            <p:cNvSpPr/>
            <p:nvPr/>
          </p:nvSpPr>
          <p:spPr>
            <a:xfrm>
              <a:off x="1923575" y="1945662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7" y="25806"/>
                  </a:lnTo>
                  <a:lnTo>
                    <a:pt x="281393" y="68382"/>
                  </a:lnTo>
                  <a:lnTo>
                    <a:pt x="304221" y="123494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575" y="1945662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80" y="11692"/>
                  </a:lnTo>
                  <a:lnTo>
                    <a:pt x="262211" y="44988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75921" y="3451909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stack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24755" y="2744363"/>
            <a:ext cx="3741420" cy="1783080"/>
            <a:chOff x="693566" y="2058272"/>
            <a:chExt cx="2806065" cy="1337310"/>
          </a:xfrm>
        </p:grpSpPr>
        <p:sp>
          <p:nvSpPr>
            <p:cNvPr id="13" name="object 13"/>
            <p:cNvSpPr/>
            <p:nvPr/>
          </p:nvSpPr>
          <p:spPr>
            <a:xfrm>
              <a:off x="2077174" y="2947012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6184" y="2851036"/>
              <a:ext cx="81980" cy="105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3566" y="2701068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935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441" y="2660078"/>
              <a:ext cx="105500" cy="819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84225" y="2367160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01"/>
                  </a:moveTo>
                  <a:lnTo>
                    <a:pt x="141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4653" y="2271186"/>
              <a:ext cx="81979" cy="1056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918" y="2058272"/>
              <a:ext cx="324875" cy="819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5568" y="2058272"/>
              <a:ext cx="324875" cy="81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3124" y="2277312"/>
              <a:ext cx="478790" cy="450850"/>
            </a:xfrm>
            <a:custGeom>
              <a:avLst/>
              <a:gdLst/>
              <a:ahLst/>
              <a:cxnLst/>
              <a:rect l="l" t="t" r="r" b="b"/>
              <a:pathLst>
                <a:path w="478789" h="450850">
                  <a:moveTo>
                    <a:pt x="0" y="0"/>
                  </a:moveTo>
                  <a:lnTo>
                    <a:pt x="0" y="450299"/>
                  </a:lnTo>
                  <a:lnTo>
                    <a:pt x="478499" y="4502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100" y="2686622"/>
              <a:ext cx="105500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50099" y="2367175"/>
              <a:ext cx="740410" cy="465455"/>
            </a:xfrm>
            <a:custGeom>
              <a:avLst/>
              <a:gdLst/>
              <a:ahLst/>
              <a:cxnLst/>
              <a:rect l="l" t="t" r="r" b="b"/>
              <a:pathLst>
                <a:path w="740410" h="465455">
                  <a:moveTo>
                    <a:pt x="739799" y="465299"/>
                  </a:moveTo>
                  <a:lnTo>
                    <a:pt x="0" y="465299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9109" y="2271199"/>
              <a:ext cx="81980" cy="1055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0694" y="2165506"/>
              <a:ext cx="344975" cy="819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2584" y="2275375"/>
              <a:ext cx="81980" cy="28887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42999" y="2832725"/>
              <a:ext cx="806450" cy="0"/>
            </a:xfrm>
            <a:custGeom>
              <a:avLst/>
              <a:gdLst/>
              <a:ahLst/>
              <a:cxnLst/>
              <a:rect l="l" t="t" r="r" b="b"/>
              <a:pathLst>
                <a:path w="806450">
                  <a:moveTo>
                    <a:pt x="8063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024" y="2791734"/>
              <a:ext cx="105500" cy="8198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575734" y="2649501"/>
            <a:ext cx="4953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tanh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99063" y="3362393"/>
            <a:ext cx="4030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h</a:t>
            </a:r>
            <a:r>
              <a:rPr sz="3200" baseline="-31250" dirty="0">
                <a:latin typeface="Arial MT"/>
                <a:cs typeface="Arial MT"/>
              </a:rPr>
              <a:t>t</a:t>
            </a:r>
            <a:endParaRPr sz="3200" baseline="-3125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30447" y="2430721"/>
            <a:ext cx="5206413" cy="2333940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608668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Vanilla</a:t>
            </a:r>
            <a:r>
              <a:rPr sz="4000" spc="-53" dirty="0"/>
              <a:t> </a:t>
            </a:r>
            <a:r>
              <a:rPr sz="4000" spc="-7" dirty="0"/>
              <a:t>RNN</a:t>
            </a:r>
            <a:r>
              <a:rPr sz="4000" spc="-40" dirty="0"/>
              <a:t> </a:t>
            </a:r>
            <a:r>
              <a:rPr sz="4000" spc="-7" dirty="0"/>
              <a:t>Gradient</a:t>
            </a:r>
            <a:r>
              <a:rPr sz="4000" spc="-47" dirty="0"/>
              <a:t> </a:t>
            </a:r>
            <a:r>
              <a:rPr sz="4000" spc="-7" dirty="0"/>
              <a:t>Flow</a:t>
            </a:r>
            <a:endParaRPr sz="4000"/>
          </a:p>
        </p:txBody>
      </p:sp>
      <p:sp>
        <p:nvSpPr>
          <p:cNvPr id="38" name="object 3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41" name="object 4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58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1407867" y="1128401"/>
            <a:ext cx="2628052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866" marR="23706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FF0000"/>
                </a:solidFill>
                <a:latin typeface="Arial MT"/>
                <a:cs typeface="Arial MT"/>
              </a:rPr>
              <a:t>Backpropagation</a:t>
            </a:r>
            <a:r>
              <a:rPr sz="18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 MT"/>
                <a:cs typeface="Arial MT"/>
              </a:rPr>
              <a:t>from</a:t>
            </a:r>
            <a:r>
              <a:rPr sz="1867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33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pc="49" baseline="-33950" dirty="0">
                <a:solidFill>
                  <a:srgbClr val="FF0000"/>
                </a:solidFill>
                <a:latin typeface="Arial MT"/>
                <a:cs typeface="Arial MT"/>
              </a:rPr>
              <a:t>t </a:t>
            </a:r>
            <a:r>
              <a:rPr spc="-469" baseline="-339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867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7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pc="9" baseline="-33950" dirty="0">
                <a:solidFill>
                  <a:srgbClr val="FF0000"/>
                </a:solidFill>
                <a:latin typeface="Arial MT"/>
                <a:cs typeface="Arial MT"/>
              </a:rPr>
              <a:t>t-1</a:t>
            </a:r>
            <a:r>
              <a:rPr spc="249" baseline="-339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multiplies</a:t>
            </a:r>
            <a:r>
              <a:rPr sz="1867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sz="1867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24801" y="1687201"/>
            <a:ext cx="12065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(actually</a:t>
            </a:r>
            <a:r>
              <a:rPr sz="1867" spc="-1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96514" y="1855123"/>
            <a:ext cx="209973" cy="20689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1200" spc="13" dirty="0">
                <a:solidFill>
                  <a:srgbClr val="FF0000"/>
                </a:solidFill>
                <a:latin typeface="Arial MT"/>
                <a:cs typeface="Arial MT"/>
              </a:rPr>
              <a:t>hh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38341" y="1598300"/>
            <a:ext cx="277705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200" spc="7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9" baseline="-21825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endParaRPr sz="2800" baseline="-21825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32649" y="568372"/>
            <a:ext cx="4202007" cy="673753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113"/>
              </a:spcBef>
            </a:pPr>
            <a:r>
              <a:rPr sz="1067" spc="-7" dirty="0">
                <a:latin typeface="Arial MT"/>
                <a:cs typeface="Arial MT"/>
              </a:rPr>
              <a:t>Bengio et al, </a:t>
            </a:r>
            <a:r>
              <a:rPr sz="1067" dirty="0">
                <a:latin typeface="Arial MT"/>
                <a:cs typeface="Arial MT"/>
              </a:rPr>
              <a:t>“Learning </a:t>
            </a:r>
            <a:r>
              <a:rPr sz="1067" spc="-7" dirty="0">
                <a:latin typeface="Arial MT"/>
                <a:cs typeface="Arial MT"/>
              </a:rPr>
              <a:t>long-term dependencies with gradient descent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is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difficult”, IEEE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Transactions 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 Networks,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1994</a:t>
            </a:r>
            <a:endParaRPr sz="1067" dirty="0">
              <a:latin typeface="Arial MT"/>
              <a:cs typeface="Arial MT"/>
            </a:endParaRPr>
          </a:p>
          <a:p>
            <a:pPr marL="16933" marR="16933">
              <a:lnSpc>
                <a:spcPct val="101600"/>
              </a:lnSpc>
            </a:pPr>
            <a:r>
              <a:rPr sz="1067" spc="-7" dirty="0">
                <a:latin typeface="Arial MT"/>
                <a:cs typeface="Arial MT"/>
              </a:rPr>
              <a:t>Pascanu et al, </a:t>
            </a:r>
            <a:r>
              <a:rPr sz="1067" dirty="0">
                <a:latin typeface="Arial MT"/>
                <a:cs typeface="Arial MT"/>
              </a:rPr>
              <a:t>“On </a:t>
            </a:r>
            <a:r>
              <a:rPr sz="1067" spc="-7" dirty="0">
                <a:latin typeface="Arial MT"/>
                <a:cs typeface="Arial MT"/>
              </a:rPr>
              <a:t>the difficulty of training </a:t>
            </a:r>
            <a:r>
              <a:rPr sz="1067" dirty="0">
                <a:latin typeface="Arial MT"/>
                <a:cs typeface="Arial MT"/>
              </a:rPr>
              <a:t>recurrent </a:t>
            </a:r>
            <a:r>
              <a:rPr sz="1067" spc="-7" dirty="0">
                <a:latin typeface="Arial MT"/>
                <a:cs typeface="Arial MT"/>
              </a:rPr>
              <a:t>neural networks”,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2013</a:t>
            </a:r>
            <a:endParaRPr sz="1067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608668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Vanilla</a:t>
            </a:r>
            <a:r>
              <a:rPr sz="4000" spc="-53" dirty="0"/>
              <a:t> </a:t>
            </a:r>
            <a:r>
              <a:rPr sz="4000" spc="-7" dirty="0"/>
              <a:t>RNN</a:t>
            </a:r>
            <a:r>
              <a:rPr sz="4000" spc="-40" dirty="0"/>
              <a:t> </a:t>
            </a:r>
            <a:r>
              <a:rPr sz="4000" spc="-7" dirty="0"/>
              <a:t>Gradient</a:t>
            </a:r>
            <a:r>
              <a:rPr sz="4000" spc="-47" dirty="0"/>
              <a:t> </a:t>
            </a:r>
            <a:r>
              <a:rPr sz="4000" spc="-7" dirty="0"/>
              <a:t>Flow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366" y="1780902"/>
            <a:ext cx="2444759" cy="15535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1534" y="1780902"/>
            <a:ext cx="2444759" cy="15535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0701" y="1780902"/>
            <a:ext cx="2444759" cy="15535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867" y="1780902"/>
            <a:ext cx="2444759" cy="15535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3034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0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 dirty="0"/>
              <a:t>Lecture</a:t>
            </a:r>
            <a:r>
              <a:rPr lang="en-IN" spc="-45" dirty="0"/>
              <a:t> </a:t>
            </a:r>
            <a:r>
              <a:rPr lang="en-IN" spc="-5" dirty="0"/>
              <a:t>10</a:t>
            </a:r>
            <a:r>
              <a:rPr lang="en-IN" spc="-45" dirty="0"/>
              <a:t> </a:t>
            </a:r>
            <a:r>
              <a:rPr lang="en-IN" dirty="0"/>
              <a:t>-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21" name="object 2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59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095667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1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7400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2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7764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3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8130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4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8983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1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05939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2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7300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3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19675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4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487" y="4389386"/>
            <a:ext cx="2777913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50799" marR="57572" algn="just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 MT"/>
                <a:cs typeface="Arial MT"/>
              </a:rPr>
              <a:t>Computing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gradient </a:t>
            </a:r>
            <a:r>
              <a:rPr sz="2400" spc="-645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 </a:t>
            </a:r>
            <a:r>
              <a:rPr sz="2400" spc="-7" dirty="0">
                <a:latin typeface="Arial MT"/>
                <a:cs typeface="Arial MT"/>
              </a:rPr>
              <a:t>involves </a:t>
            </a:r>
            <a:r>
              <a:rPr sz="2400" dirty="0">
                <a:latin typeface="Arial MT"/>
                <a:cs typeface="Arial MT"/>
              </a:rPr>
              <a:t>many </a:t>
            </a:r>
            <a:r>
              <a:rPr sz="2400" spc="-65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factors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of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</a:t>
            </a:r>
          </a:p>
          <a:p>
            <a:pPr marL="50799" algn="just">
              <a:spcBef>
                <a:spcPts val="20"/>
              </a:spcBef>
            </a:pPr>
            <a:r>
              <a:rPr sz="2400" dirty="0">
                <a:latin typeface="Arial MT"/>
                <a:cs typeface="Arial MT"/>
              </a:rPr>
              <a:t>(and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repeated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tanh)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92266" y="323748"/>
            <a:ext cx="4202007" cy="673753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113"/>
              </a:spcBef>
            </a:pPr>
            <a:r>
              <a:rPr sz="1067" spc="-7" dirty="0">
                <a:latin typeface="Arial MT"/>
                <a:cs typeface="Arial MT"/>
              </a:rPr>
              <a:t>Bengio et al, </a:t>
            </a:r>
            <a:r>
              <a:rPr sz="1067" dirty="0">
                <a:latin typeface="Arial MT"/>
                <a:cs typeface="Arial MT"/>
              </a:rPr>
              <a:t>“Learning </a:t>
            </a:r>
            <a:r>
              <a:rPr sz="1067" spc="-7" dirty="0">
                <a:latin typeface="Arial MT"/>
                <a:cs typeface="Arial MT"/>
              </a:rPr>
              <a:t>long-term dependencies with gradient descent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is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difficult”, IEEE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Transactions 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 Networks,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1994</a:t>
            </a:r>
            <a:endParaRPr sz="1067">
              <a:latin typeface="Arial MT"/>
              <a:cs typeface="Arial MT"/>
            </a:endParaRPr>
          </a:p>
          <a:p>
            <a:pPr marL="16933" marR="16933">
              <a:lnSpc>
                <a:spcPct val="101600"/>
              </a:lnSpc>
            </a:pPr>
            <a:r>
              <a:rPr sz="1067" spc="-7" dirty="0">
                <a:latin typeface="Arial MT"/>
                <a:cs typeface="Arial MT"/>
              </a:rPr>
              <a:t>Pascanu et al, </a:t>
            </a:r>
            <a:r>
              <a:rPr sz="1067" dirty="0">
                <a:latin typeface="Arial MT"/>
                <a:cs typeface="Arial MT"/>
              </a:rPr>
              <a:t>“On </a:t>
            </a:r>
            <a:r>
              <a:rPr sz="1067" spc="-7" dirty="0">
                <a:latin typeface="Arial MT"/>
                <a:cs typeface="Arial MT"/>
              </a:rPr>
              <a:t>the difficulty of training </a:t>
            </a:r>
            <a:r>
              <a:rPr sz="1067" dirty="0">
                <a:latin typeface="Arial MT"/>
                <a:cs typeface="Arial MT"/>
              </a:rPr>
              <a:t>recurrent </a:t>
            </a:r>
            <a:r>
              <a:rPr sz="1067" spc="-7" dirty="0">
                <a:latin typeface="Arial MT"/>
                <a:cs typeface="Arial MT"/>
              </a:rPr>
              <a:t>neural networks”,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2013</a:t>
            </a:r>
            <a:endParaRPr sz="10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BA29-689F-4FFA-9670-4F5E8EDB2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/>
          <a:lstStyle/>
          <a:p>
            <a:r>
              <a:rPr lang="en-US" dirty="0"/>
              <a:t>Multi output perceptron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7180C-255F-41EA-B987-4652C0D77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39594" r="60076" b="32123"/>
          <a:stretch/>
        </p:blipFill>
        <p:spPr>
          <a:xfrm>
            <a:off x="415634" y="1505526"/>
            <a:ext cx="3352801" cy="268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2E414-F963-454A-904B-F2B89A2F9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8" t="34478" r="49469" b="32122"/>
          <a:stretch/>
        </p:blipFill>
        <p:spPr>
          <a:xfrm>
            <a:off x="4304146" y="1376217"/>
            <a:ext cx="7167418" cy="32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78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608668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Vanilla</a:t>
            </a:r>
            <a:r>
              <a:rPr sz="4000" spc="-53" dirty="0"/>
              <a:t> </a:t>
            </a:r>
            <a:r>
              <a:rPr sz="4000" spc="-7" dirty="0"/>
              <a:t>RNN</a:t>
            </a:r>
            <a:r>
              <a:rPr sz="4000" spc="-40" dirty="0"/>
              <a:t> </a:t>
            </a:r>
            <a:r>
              <a:rPr sz="4000" spc="-7" dirty="0"/>
              <a:t>Gradient</a:t>
            </a:r>
            <a:r>
              <a:rPr sz="4000" spc="-47" dirty="0"/>
              <a:t> </a:t>
            </a:r>
            <a:r>
              <a:rPr sz="4000" spc="-7" dirty="0"/>
              <a:t>Flow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366" y="1780902"/>
            <a:ext cx="2444759" cy="15535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1534" y="1780902"/>
            <a:ext cx="2444759" cy="15535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0701" y="1780902"/>
            <a:ext cx="2444759" cy="15535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867" y="1780902"/>
            <a:ext cx="2444759" cy="15535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3034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0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23" name="object 23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60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095667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1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7400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2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7764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3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8130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4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8983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1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05939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2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7300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3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19675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4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41799" y="4091242"/>
            <a:ext cx="361526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Largest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singular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&gt;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1: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20"/>
              </a:spcBef>
            </a:pPr>
            <a:r>
              <a:rPr sz="2400" b="1" spc="-7" dirty="0">
                <a:latin typeface="Arial"/>
                <a:cs typeface="Arial"/>
              </a:rPr>
              <a:t>Exploding</a:t>
            </a:r>
            <a:r>
              <a:rPr sz="2400" b="1" spc="-7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gradients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1799" y="5196140"/>
            <a:ext cx="361526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Largest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singular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&lt;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1: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20"/>
              </a:spcBef>
            </a:pPr>
            <a:r>
              <a:rPr sz="2400" b="1" spc="-7" dirty="0">
                <a:latin typeface="Arial"/>
                <a:cs typeface="Arial"/>
              </a:rPr>
              <a:t>Vanishing</a:t>
            </a:r>
            <a:r>
              <a:rPr sz="2400" b="1" spc="-7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gradients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8801" y="4386940"/>
            <a:ext cx="2777913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50799" marR="57572" algn="just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 MT"/>
                <a:cs typeface="Arial MT"/>
              </a:rPr>
              <a:t>Computing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gradient </a:t>
            </a:r>
            <a:r>
              <a:rPr sz="2400" spc="-645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 </a:t>
            </a:r>
            <a:r>
              <a:rPr sz="2400" spc="-7" dirty="0">
                <a:latin typeface="Arial MT"/>
                <a:cs typeface="Arial MT"/>
              </a:rPr>
              <a:t>involves </a:t>
            </a:r>
            <a:r>
              <a:rPr sz="2400" dirty="0">
                <a:latin typeface="Arial MT"/>
                <a:cs typeface="Arial MT"/>
              </a:rPr>
              <a:t>many </a:t>
            </a:r>
            <a:r>
              <a:rPr sz="2400" spc="-65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factors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of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</a:t>
            </a:r>
            <a:endParaRPr sz="2400">
              <a:latin typeface="Arial MT"/>
              <a:cs typeface="Arial MT"/>
            </a:endParaRPr>
          </a:p>
          <a:p>
            <a:pPr marL="50799" algn="just">
              <a:spcBef>
                <a:spcPts val="20"/>
              </a:spcBef>
            </a:pPr>
            <a:r>
              <a:rPr sz="2400" dirty="0">
                <a:latin typeface="Arial MT"/>
                <a:cs typeface="Arial MT"/>
              </a:rPr>
              <a:t>(and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repeated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tanh)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2266" y="323748"/>
            <a:ext cx="4202007" cy="673753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113"/>
              </a:spcBef>
            </a:pPr>
            <a:r>
              <a:rPr sz="1067" spc="-7" dirty="0">
                <a:latin typeface="Arial MT"/>
                <a:cs typeface="Arial MT"/>
              </a:rPr>
              <a:t>Bengio et al, </a:t>
            </a:r>
            <a:r>
              <a:rPr sz="1067" dirty="0">
                <a:latin typeface="Arial MT"/>
                <a:cs typeface="Arial MT"/>
              </a:rPr>
              <a:t>“Learning </a:t>
            </a:r>
            <a:r>
              <a:rPr sz="1067" spc="-7" dirty="0">
                <a:latin typeface="Arial MT"/>
                <a:cs typeface="Arial MT"/>
              </a:rPr>
              <a:t>long-term dependencies with gradient descent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is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difficult”, IEEE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Transactions 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 Networks,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1994</a:t>
            </a:r>
            <a:endParaRPr sz="1067">
              <a:latin typeface="Arial MT"/>
              <a:cs typeface="Arial MT"/>
            </a:endParaRPr>
          </a:p>
          <a:p>
            <a:pPr marL="16933" marR="16933">
              <a:lnSpc>
                <a:spcPct val="101600"/>
              </a:lnSpc>
            </a:pPr>
            <a:r>
              <a:rPr sz="1067" spc="-7" dirty="0">
                <a:latin typeface="Arial MT"/>
                <a:cs typeface="Arial MT"/>
              </a:rPr>
              <a:t>Pascanu et al, </a:t>
            </a:r>
            <a:r>
              <a:rPr sz="1067" dirty="0">
                <a:latin typeface="Arial MT"/>
                <a:cs typeface="Arial MT"/>
              </a:rPr>
              <a:t>“On </a:t>
            </a:r>
            <a:r>
              <a:rPr sz="1067" spc="-7" dirty="0">
                <a:latin typeface="Arial MT"/>
                <a:cs typeface="Arial MT"/>
              </a:rPr>
              <a:t>the difficulty of training </a:t>
            </a:r>
            <a:r>
              <a:rPr sz="1067" dirty="0">
                <a:latin typeface="Arial MT"/>
                <a:cs typeface="Arial MT"/>
              </a:rPr>
              <a:t>recurrent </a:t>
            </a:r>
            <a:r>
              <a:rPr sz="1067" spc="-7" dirty="0">
                <a:latin typeface="Arial MT"/>
                <a:cs typeface="Arial MT"/>
              </a:rPr>
              <a:t>neural networks”,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2013</a:t>
            </a:r>
            <a:endParaRPr sz="10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608668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Vanilla</a:t>
            </a:r>
            <a:r>
              <a:rPr sz="4000" spc="-53" dirty="0"/>
              <a:t> </a:t>
            </a:r>
            <a:r>
              <a:rPr sz="4000" spc="-7" dirty="0"/>
              <a:t>RNN</a:t>
            </a:r>
            <a:r>
              <a:rPr sz="4000" spc="-40" dirty="0"/>
              <a:t> </a:t>
            </a:r>
            <a:r>
              <a:rPr sz="4000" spc="-7" dirty="0"/>
              <a:t>Gradient</a:t>
            </a:r>
            <a:r>
              <a:rPr sz="4000" spc="-47" dirty="0"/>
              <a:t> </a:t>
            </a:r>
            <a:r>
              <a:rPr sz="4000" spc="-7" dirty="0"/>
              <a:t>Flow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366" y="1780902"/>
            <a:ext cx="2444759" cy="15535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1534" y="1780902"/>
            <a:ext cx="2444759" cy="15535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0701" y="1780902"/>
            <a:ext cx="2444759" cy="15535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867" y="1780902"/>
            <a:ext cx="2444759" cy="15535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3034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0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5667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1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7400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2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7764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3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8130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4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8983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1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9006" y="3339084"/>
            <a:ext cx="3133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7732">
              <a:spcBef>
                <a:spcPts val="133"/>
              </a:spcBef>
              <a:tabLst>
                <a:tab pos="2858275" algn="l"/>
              </a:tabLst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2	</a:t>
            </a: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3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19675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4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0899" y="4017632"/>
            <a:ext cx="3832013" cy="830141"/>
          </a:xfrm>
          <a:prstGeom prst="rect">
            <a:avLst/>
          </a:prstGeom>
          <a:ln w="28574">
            <a:solidFill>
              <a:srgbClr val="666666"/>
            </a:solidFill>
          </a:ln>
        </p:spPr>
        <p:txBody>
          <a:bodyPr vert="horz" wrap="square" lIns="0" tIns="90593" rIns="0" bIns="0" rtlCol="0">
            <a:spAutoFit/>
          </a:bodyPr>
          <a:lstStyle/>
          <a:p>
            <a:pPr marL="126997">
              <a:spcBef>
                <a:spcPts val="713"/>
              </a:spcBef>
            </a:pPr>
            <a:r>
              <a:rPr sz="2400" spc="-7" dirty="0">
                <a:latin typeface="Arial MT"/>
                <a:cs typeface="Arial MT"/>
              </a:rPr>
              <a:t>Largest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singular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&gt;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1:</a:t>
            </a:r>
            <a:endParaRPr sz="2400">
              <a:latin typeface="Arial MT"/>
              <a:cs typeface="Arial MT"/>
            </a:endParaRPr>
          </a:p>
          <a:p>
            <a:pPr marL="126997">
              <a:spcBef>
                <a:spcPts val="20"/>
              </a:spcBef>
            </a:pPr>
            <a:r>
              <a:rPr sz="2400" b="1" spc="-7" dirty="0">
                <a:latin typeface="Arial"/>
                <a:cs typeface="Arial"/>
              </a:rPr>
              <a:t>Exploding</a:t>
            </a:r>
            <a:r>
              <a:rPr sz="2400" b="1" spc="-7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gradients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41799" y="5196140"/>
            <a:ext cx="361526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Largest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singular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&lt;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1: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20"/>
              </a:spcBef>
            </a:pPr>
            <a:r>
              <a:rPr sz="2400" b="1" spc="-7" dirty="0">
                <a:latin typeface="Arial"/>
                <a:cs typeface="Arial"/>
              </a:rPr>
              <a:t>Vanishing</a:t>
            </a:r>
            <a:r>
              <a:rPr sz="2400" b="1" spc="-7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gradients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8101" y="4117909"/>
            <a:ext cx="3841327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b="1" spc="-7" dirty="0">
                <a:latin typeface="Arial"/>
                <a:cs typeface="Arial"/>
              </a:rPr>
              <a:t>Gradient clipping</a:t>
            </a:r>
            <a:r>
              <a:rPr sz="2400" spc="-7" dirty="0">
                <a:latin typeface="Arial MT"/>
                <a:cs typeface="Arial MT"/>
              </a:rPr>
              <a:t>: Scale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gradient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if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its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norm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is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too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big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0422" y="4441971"/>
            <a:ext cx="341167" cy="10930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08801" y="4386940"/>
            <a:ext cx="2777913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50799" marR="57572" algn="just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 MT"/>
                <a:cs typeface="Arial MT"/>
              </a:rPr>
              <a:t>Computing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gradient </a:t>
            </a:r>
            <a:r>
              <a:rPr sz="2400" spc="-645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 </a:t>
            </a:r>
            <a:r>
              <a:rPr sz="2400" spc="-7" dirty="0">
                <a:latin typeface="Arial MT"/>
                <a:cs typeface="Arial MT"/>
              </a:rPr>
              <a:t>involves </a:t>
            </a:r>
            <a:r>
              <a:rPr sz="2400" dirty="0">
                <a:latin typeface="Arial MT"/>
                <a:cs typeface="Arial MT"/>
              </a:rPr>
              <a:t>many </a:t>
            </a:r>
            <a:r>
              <a:rPr sz="2400" spc="-65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factors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of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</a:t>
            </a:r>
            <a:endParaRPr sz="2400">
              <a:latin typeface="Arial MT"/>
              <a:cs typeface="Arial MT"/>
            </a:endParaRPr>
          </a:p>
          <a:p>
            <a:pPr marL="50799" algn="just">
              <a:spcBef>
                <a:spcPts val="20"/>
              </a:spcBef>
            </a:pPr>
            <a:r>
              <a:rPr sz="2400" dirty="0">
                <a:latin typeface="Arial MT"/>
                <a:cs typeface="Arial MT"/>
              </a:rPr>
              <a:t>(and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repeated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tanh)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69734" y="4975629"/>
            <a:ext cx="4127799" cy="100703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692266" y="323748"/>
            <a:ext cx="4202007" cy="673753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113"/>
              </a:spcBef>
            </a:pPr>
            <a:r>
              <a:rPr sz="1067" spc="-7" dirty="0">
                <a:latin typeface="Arial MT"/>
                <a:cs typeface="Arial MT"/>
              </a:rPr>
              <a:t>Bengio et al, </a:t>
            </a:r>
            <a:r>
              <a:rPr sz="1067" dirty="0">
                <a:latin typeface="Arial MT"/>
                <a:cs typeface="Arial MT"/>
              </a:rPr>
              <a:t>“Learning </a:t>
            </a:r>
            <a:r>
              <a:rPr sz="1067" spc="-7" dirty="0">
                <a:latin typeface="Arial MT"/>
                <a:cs typeface="Arial MT"/>
              </a:rPr>
              <a:t>long-term dependencies with gradient descent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is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difficult”, IEEE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Transactions 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 Networks,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1994</a:t>
            </a:r>
            <a:endParaRPr sz="1067">
              <a:latin typeface="Arial MT"/>
              <a:cs typeface="Arial MT"/>
            </a:endParaRPr>
          </a:p>
          <a:p>
            <a:pPr marL="16933" marR="16933">
              <a:lnSpc>
                <a:spcPct val="101600"/>
              </a:lnSpc>
            </a:pPr>
            <a:r>
              <a:rPr sz="1067" spc="-7" dirty="0">
                <a:latin typeface="Arial MT"/>
                <a:cs typeface="Arial MT"/>
              </a:rPr>
              <a:t>Pascanu et al, </a:t>
            </a:r>
            <a:r>
              <a:rPr sz="1067" dirty="0">
                <a:latin typeface="Arial MT"/>
                <a:cs typeface="Arial MT"/>
              </a:rPr>
              <a:t>“On </a:t>
            </a:r>
            <a:r>
              <a:rPr sz="1067" spc="-7" dirty="0">
                <a:latin typeface="Arial MT"/>
                <a:cs typeface="Arial MT"/>
              </a:rPr>
              <a:t>the difficulty of training </a:t>
            </a:r>
            <a:r>
              <a:rPr sz="1067" dirty="0">
                <a:latin typeface="Arial MT"/>
                <a:cs typeface="Arial MT"/>
              </a:rPr>
              <a:t>recurrent </a:t>
            </a:r>
            <a:r>
              <a:rPr sz="1067" spc="-7" dirty="0">
                <a:latin typeface="Arial MT"/>
                <a:cs typeface="Arial MT"/>
              </a:rPr>
              <a:t>neural networks”,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2013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25" name="object 2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608668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Vanilla</a:t>
            </a:r>
            <a:r>
              <a:rPr sz="4000" spc="-53" dirty="0"/>
              <a:t> </a:t>
            </a:r>
            <a:r>
              <a:rPr sz="4000" spc="-7" dirty="0"/>
              <a:t>RNN</a:t>
            </a:r>
            <a:r>
              <a:rPr sz="4000" spc="-40" dirty="0"/>
              <a:t> </a:t>
            </a:r>
            <a:r>
              <a:rPr sz="4000" spc="-7" dirty="0"/>
              <a:t>Gradient</a:t>
            </a:r>
            <a:r>
              <a:rPr sz="4000" spc="-47" dirty="0"/>
              <a:t> </a:t>
            </a:r>
            <a:r>
              <a:rPr sz="4000" spc="-7" dirty="0"/>
              <a:t>Flow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366" y="1780902"/>
            <a:ext cx="2444759" cy="15535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1534" y="1780902"/>
            <a:ext cx="2444759" cy="15535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0701" y="1780902"/>
            <a:ext cx="2444759" cy="15535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867" y="1780902"/>
            <a:ext cx="2444759" cy="15535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3034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0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5667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1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7400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2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7764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3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8130" y="2564152"/>
            <a:ext cx="321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h</a:t>
            </a:r>
            <a:r>
              <a:rPr spc="9" baseline="-33950" dirty="0">
                <a:latin typeface="Arial MT"/>
                <a:cs typeface="Arial MT"/>
              </a:rPr>
              <a:t>4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8983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1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05939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2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7300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3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19675" y="3339085"/>
            <a:ext cx="308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867" spc="7" dirty="0">
                <a:latin typeface="Arial MT"/>
                <a:cs typeface="Arial MT"/>
              </a:rPr>
              <a:t>x</a:t>
            </a:r>
            <a:r>
              <a:rPr spc="9" baseline="-33950" dirty="0">
                <a:latin typeface="Arial MT"/>
                <a:cs typeface="Arial MT"/>
              </a:rPr>
              <a:t>4</a:t>
            </a:r>
            <a:endParaRPr baseline="-339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8801" y="4386940"/>
            <a:ext cx="2777913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50799" marR="57572" algn="just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 MT"/>
                <a:cs typeface="Arial MT"/>
              </a:rPr>
              <a:t>Computing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gradient </a:t>
            </a:r>
            <a:r>
              <a:rPr sz="2400" spc="-645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h</a:t>
            </a:r>
            <a:r>
              <a:rPr sz="2400" baseline="-32407" dirty="0">
                <a:latin typeface="Arial MT"/>
                <a:cs typeface="Arial MT"/>
              </a:rPr>
              <a:t>0 </a:t>
            </a:r>
            <a:r>
              <a:rPr sz="2400" spc="-7" dirty="0">
                <a:latin typeface="Arial MT"/>
                <a:cs typeface="Arial MT"/>
              </a:rPr>
              <a:t>involves </a:t>
            </a:r>
            <a:r>
              <a:rPr sz="2400" dirty="0">
                <a:latin typeface="Arial MT"/>
                <a:cs typeface="Arial MT"/>
              </a:rPr>
              <a:t>many </a:t>
            </a:r>
            <a:r>
              <a:rPr sz="2400" spc="-65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factors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of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</a:t>
            </a:r>
            <a:endParaRPr sz="2400">
              <a:latin typeface="Arial MT"/>
              <a:cs typeface="Arial MT"/>
            </a:endParaRPr>
          </a:p>
          <a:p>
            <a:pPr marL="50799" algn="just">
              <a:spcBef>
                <a:spcPts val="20"/>
              </a:spcBef>
            </a:pPr>
            <a:r>
              <a:rPr sz="2400" dirty="0">
                <a:latin typeface="Arial MT"/>
                <a:cs typeface="Arial MT"/>
              </a:rPr>
              <a:t>(and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repeated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tanh)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1799" y="4091242"/>
            <a:ext cx="361526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Largest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singular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&gt;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1:</a:t>
            </a:r>
            <a:endParaRPr sz="2400">
              <a:latin typeface="Arial MT"/>
              <a:cs typeface="Arial MT"/>
            </a:endParaRPr>
          </a:p>
          <a:p>
            <a:pPr marL="16933">
              <a:spcBef>
                <a:spcPts val="20"/>
              </a:spcBef>
            </a:pPr>
            <a:r>
              <a:rPr sz="2400" b="1" spc="-7" dirty="0">
                <a:latin typeface="Arial"/>
                <a:cs typeface="Arial"/>
              </a:rPr>
              <a:t>Exploding</a:t>
            </a:r>
            <a:r>
              <a:rPr sz="2400" b="1" spc="-7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gradients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30899" y="5135233"/>
            <a:ext cx="3832013" cy="817316"/>
          </a:xfrm>
          <a:prstGeom prst="rect">
            <a:avLst/>
          </a:prstGeom>
          <a:ln w="28574">
            <a:solidFill>
              <a:srgbClr val="666666"/>
            </a:solidFill>
          </a:ln>
        </p:spPr>
        <p:txBody>
          <a:bodyPr vert="horz" wrap="square" lIns="0" tIns="77892" rIns="0" bIns="0" rtlCol="0">
            <a:spAutoFit/>
          </a:bodyPr>
          <a:lstStyle/>
          <a:p>
            <a:pPr marL="126997">
              <a:spcBef>
                <a:spcPts val="612"/>
              </a:spcBef>
            </a:pPr>
            <a:r>
              <a:rPr sz="2400" spc="-7" dirty="0">
                <a:latin typeface="Arial MT"/>
                <a:cs typeface="Arial MT"/>
              </a:rPr>
              <a:t>Largest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singular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&lt;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1:</a:t>
            </a:r>
            <a:endParaRPr sz="2400">
              <a:latin typeface="Arial MT"/>
              <a:cs typeface="Arial MT"/>
            </a:endParaRPr>
          </a:p>
          <a:p>
            <a:pPr marL="126997">
              <a:spcBef>
                <a:spcPts val="20"/>
              </a:spcBef>
            </a:pPr>
            <a:r>
              <a:rPr sz="2400" b="1" spc="-7" dirty="0">
                <a:latin typeface="Arial"/>
                <a:cs typeface="Arial"/>
              </a:rPr>
              <a:t>Vanishing</a:t>
            </a:r>
            <a:r>
              <a:rPr sz="2400" b="1" spc="-7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gradients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78100" y="5366941"/>
            <a:ext cx="35221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 MT"/>
                <a:cs typeface="Arial MT"/>
              </a:rPr>
              <a:t>Change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RNN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architecture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0422" y="5559571"/>
            <a:ext cx="341167" cy="10930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692266" y="323748"/>
            <a:ext cx="4202007" cy="673753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113"/>
              </a:spcBef>
            </a:pPr>
            <a:r>
              <a:rPr sz="1067" spc="-7" dirty="0">
                <a:latin typeface="Arial MT"/>
                <a:cs typeface="Arial MT"/>
              </a:rPr>
              <a:t>Bengio et al, </a:t>
            </a:r>
            <a:r>
              <a:rPr sz="1067" dirty="0">
                <a:latin typeface="Arial MT"/>
                <a:cs typeface="Arial MT"/>
              </a:rPr>
              <a:t>“Learning </a:t>
            </a:r>
            <a:r>
              <a:rPr sz="1067" spc="-7" dirty="0">
                <a:latin typeface="Arial MT"/>
                <a:cs typeface="Arial MT"/>
              </a:rPr>
              <a:t>long-term dependencies with gradient descent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is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difficult”, IEEE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Transactions 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 Networks,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1994</a:t>
            </a:r>
            <a:endParaRPr sz="1067">
              <a:latin typeface="Arial MT"/>
              <a:cs typeface="Arial MT"/>
            </a:endParaRPr>
          </a:p>
          <a:p>
            <a:pPr marL="16933" marR="16933">
              <a:lnSpc>
                <a:spcPct val="101600"/>
              </a:lnSpc>
            </a:pPr>
            <a:r>
              <a:rPr sz="1067" spc="-7" dirty="0">
                <a:latin typeface="Arial MT"/>
                <a:cs typeface="Arial MT"/>
              </a:rPr>
              <a:t>Pascanu et al, </a:t>
            </a:r>
            <a:r>
              <a:rPr sz="1067" dirty="0">
                <a:latin typeface="Arial MT"/>
                <a:cs typeface="Arial MT"/>
              </a:rPr>
              <a:t>“On </a:t>
            </a:r>
            <a:r>
              <a:rPr sz="1067" spc="-7" dirty="0">
                <a:latin typeface="Arial MT"/>
                <a:cs typeface="Arial MT"/>
              </a:rPr>
              <a:t>the difficulty of training </a:t>
            </a:r>
            <a:r>
              <a:rPr sz="1067" dirty="0">
                <a:latin typeface="Arial MT"/>
                <a:cs typeface="Arial MT"/>
              </a:rPr>
              <a:t>recurrent </a:t>
            </a:r>
            <a:r>
              <a:rPr sz="1067" spc="-7" dirty="0">
                <a:latin typeface="Arial MT"/>
                <a:cs typeface="Arial MT"/>
              </a:rPr>
              <a:t>neural networks”,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2013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25" name="object 2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833" y="205412"/>
            <a:ext cx="764540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latin typeface="Arial MT"/>
                <a:cs typeface="Arial MT"/>
              </a:rPr>
              <a:t>Long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spc="-13" dirty="0">
                <a:latin typeface="Arial MT"/>
                <a:cs typeface="Arial MT"/>
              </a:rPr>
              <a:t>Short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Term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Memory</a:t>
            </a:r>
            <a:r>
              <a:rPr sz="4000" spc="-33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(LSTM)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67" y="5808027"/>
            <a:ext cx="591650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latin typeface="Arial MT"/>
                <a:cs typeface="Arial MT"/>
              </a:rPr>
              <a:t>Hochreiter and Schmidhuber, </a:t>
            </a:r>
            <a:r>
              <a:rPr sz="1333" dirty="0">
                <a:latin typeface="Arial MT"/>
                <a:cs typeface="Arial MT"/>
              </a:rPr>
              <a:t>“Long </a:t>
            </a:r>
            <a:r>
              <a:rPr sz="1333" spc="-7" dirty="0">
                <a:latin typeface="Arial MT"/>
                <a:cs typeface="Arial MT"/>
              </a:rPr>
              <a:t>Short Term </a:t>
            </a:r>
            <a:r>
              <a:rPr sz="1333" dirty="0">
                <a:latin typeface="Arial MT"/>
                <a:cs typeface="Arial MT"/>
              </a:rPr>
              <a:t>Memory”, </a:t>
            </a:r>
            <a:r>
              <a:rPr sz="1333" spc="-7" dirty="0">
                <a:latin typeface="Arial MT"/>
                <a:cs typeface="Arial MT"/>
              </a:rPr>
              <a:t>Neural Computation </a:t>
            </a:r>
            <a:r>
              <a:rPr sz="1333" spc="-353" dirty="0">
                <a:latin typeface="Arial MT"/>
                <a:cs typeface="Arial MT"/>
              </a:rPr>
              <a:t> </a:t>
            </a:r>
            <a:r>
              <a:rPr sz="1333" spc="-7" dirty="0">
                <a:latin typeface="Arial MT"/>
                <a:cs typeface="Arial MT"/>
              </a:rPr>
              <a:t>1997</a:t>
            </a:r>
            <a:endParaRPr sz="1333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6800" y="3097749"/>
            <a:ext cx="3636433" cy="1095587"/>
            <a:chOff x="807599" y="2323312"/>
            <a:chExt cx="2727325" cy="8216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93" y="2434506"/>
              <a:ext cx="2478545" cy="5783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1887" y="2337599"/>
              <a:ext cx="2698750" cy="793115"/>
            </a:xfrm>
            <a:custGeom>
              <a:avLst/>
              <a:gdLst/>
              <a:ahLst/>
              <a:cxnLst/>
              <a:rect l="l" t="t" r="r" b="b"/>
              <a:pathLst>
                <a:path w="2698750" h="793114">
                  <a:moveTo>
                    <a:pt x="0" y="0"/>
                  </a:moveTo>
                  <a:lnTo>
                    <a:pt x="2698175" y="0"/>
                  </a:lnTo>
                  <a:lnTo>
                    <a:pt x="2698175" y="792799"/>
                  </a:lnTo>
                  <a:lnTo>
                    <a:pt x="0" y="7927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387666" y="2193983"/>
            <a:ext cx="4151207" cy="2903220"/>
            <a:chOff x="4790749" y="1645487"/>
            <a:chExt cx="3113405" cy="2177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3910" y="1800940"/>
              <a:ext cx="2875906" cy="194546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05037" y="1659775"/>
              <a:ext cx="3084830" cy="2148840"/>
            </a:xfrm>
            <a:custGeom>
              <a:avLst/>
              <a:gdLst/>
              <a:ahLst/>
              <a:cxnLst/>
              <a:rect l="l" t="t" r="r" b="b"/>
              <a:pathLst>
                <a:path w="3084829" h="2148840">
                  <a:moveTo>
                    <a:pt x="0" y="0"/>
                  </a:moveTo>
                  <a:lnTo>
                    <a:pt x="3084225" y="0"/>
                  </a:lnTo>
                  <a:lnTo>
                    <a:pt x="3084225" y="2148499"/>
                  </a:lnTo>
                  <a:lnTo>
                    <a:pt x="0" y="2148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25968" y="1410044"/>
            <a:ext cx="70713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5948531" algn="l"/>
              </a:tabLst>
            </a:pPr>
            <a:r>
              <a:rPr sz="3200" b="1" spc="-7" dirty="0">
                <a:latin typeface="Arial"/>
                <a:cs typeface="Arial"/>
              </a:rPr>
              <a:t>Vanill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3" dirty="0">
                <a:latin typeface="Arial"/>
                <a:cs typeface="Arial"/>
              </a:rPr>
              <a:t> </a:t>
            </a:r>
            <a:r>
              <a:rPr sz="3200" b="1" spc="-7" dirty="0">
                <a:latin typeface="Arial"/>
                <a:cs typeface="Arial"/>
              </a:rPr>
              <a:t>RN</a:t>
            </a:r>
            <a:r>
              <a:rPr sz="3200" b="1" dirty="0">
                <a:latin typeface="Arial"/>
                <a:cs typeface="Arial"/>
              </a:rPr>
              <a:t>N	</a:t>
            </a:r>
            <a:r>
              <a:rPr sz="3200" b="1" spc="-7" dirty="0">
                <a:latin typeface="Arial"/>
                <a:cs typeface="Arial"/>
              </a:rPr>
              <a:t>LSTM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19777"/>
            <a:ext cx="3657600" cy="3975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dirty="0"/>
              <a:pPr marL="50799">
                <a:lnSpc>
                  <a:spcPts val="3080"/>
                </a:lnSpc>
              </a:pPr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434" y="-113627"/>
            <a:ext cx="6123093" cy="134066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pc="-7" dirty="0"/>
              <a:t>Long</a:t>
            </a:r>
            <a:r>
              <a:rPr spc="-40" dirty="0"/>
              <a:t> </a:t>
            </a:r>
            <a:r>
              <a:rPr spc="-7" dirty="0"/>
              <a:t>Short</a:t>
            </a:r>
            <a:r>
              <a:rPr spc="-40" dirty="0"/>
              <a:t> </a:t>
            </a:r>
            <a:r>
              <a:rPr spc="-7" dirty="0"/>
              <a:t>Term</a:t>
            </a:r>
            <a:r>
              <a:rPr spc="-40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dirty="0"/>
              <a:t>(LSTM)</a:t>
            </a:r>
          </a:p>
          <a:p>
            <a:pPr marL="16933">
              <a:lnSpc>
                <a:spcPts val="2873"/>
              </a:lnSpc>
            </a:pPr>
            <a:r>
              <a:rPr sz="2400" i="1" spc="-7" dirty="0">
                <a:latin typeface="Arial"/>
                <a:cs typeface="Arial"/>
              </a:rPr>
              <a:t>[Hochreiter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et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al.,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1997]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39967" y="2357887"/>
            <a:ext cx="391160" cy="45745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marL="114297">
              <a:spcBef>
                <a:spcPts val="1327"/>
              </a:spcBef>
            </a:pPr>
            <a:r>
              <a:rPr sz="1867" dirty="0">
                <a:latin typeface="Arial MT"/>
                <a:cs typeface="Arial MT"/>
              </a:rPr>
              <a:t>x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9967" y="3074554"/>
            <a:ext cx="391160" cy="45745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marL="114297">
              <a:spcBef>
                <a:spcPts val="1327"/>
              </a:spcBef>
            </a:pPr>
            <a:r>
              <a:rPr sz="1867" dirty="0">
                <a:latin typeface="Arial MT"/>
                <a:cs typeface="Arial MT"/>
              </a:rPr>
              <a:t>h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5834" y="3822975"/>
            <a:ext cx="155617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vector</a:t>
            </a:r>
            <a:r>
              <a:rPr sz="2400" spc="-14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37761C"/>
                </a:solidFill>
                <a:latin typeface="Arial MT"/>
                <a:cs typeface="Arial MT"/>
              </a:rPr>
              <a:t>from </a:t>
            </a:r>
            <a:r>
              <a:rPr sz="2400" spc="-645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37761C"/>
                </a:solidFill>
                <a:latin typeface="Arial MT"/>
                <a:cs typeface="Arial MT"/>
              </a:rPr>
              <a:t>before</a:t>
            </a:r>
            <a:r>
              <a:rPr sz="2400" spc="-47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(</a:t>
            </a:r>
            <a:r>
              <a:rPr sz="2400" b="1" dirty="0">
                <a:solidFill>
                  <a:srgbClr val="37761C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5100" y="2336267"/>
            <a:ext cx="1205653" cy="1592808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67"/>
              </a:spcBef>
            </a:pP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67" dirty="0">
                <a:latin typeface="Arial MT"/>
                <a:cs typeface="Arial MT"/>
              </a:rPr>
              <a:t>W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80201" y="3047244"/>
            <a:ext cx="803487" cy="55033"/>
            <a:chOff x="2460150" y="2285432"/>
            <a:chExt cx="602615" cy="41275"/>
          </a:xfrm>
        </p:grpSpPr>
        <p:sp>
          <p:nvSpPr>
            <p:cNvPr id="8" name="object 8"/>
            <p:cNvSpPr/>
            <p:nvPr/>
          </p:nvSpPr>
          <p:spPr>
            <a:xfrm>
              <a:off x="2460150" y="2305927"/>
              <a:ext cx="554355" cy="0"/>
            </a:xfrm>
            <a:custGeom>
              <a:avLst/>
              <a:gdLst/>
              <a:ahLst/>
              <a:cxnLst/>
              <a:rect l="l" t="t" r="r" b="b"/>
              <a:pathLst>
                <a:path w="554355">
                  <a:moveTo>
                    <a:pt x="0" y="0"/>
                  </a:moveTo>
                  <a:lnTo>
                    <a:pt x="554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014400" y="22901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4400" y="22901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66333" y="2336251"/>
            <a:ext cx="391160" cy="457455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algn="ctr">
              <a:spcBef>
                <a:spcPts val="1327"/>
              </a:spcBef>
            </a:pPr>
            <a:r>
              <a:rPr sz="1867" dirty="0">
                <a:latin typeface="Arial MT"/>
                <a:cs typeface="Arial MT"/>
              </a:rPr>
              <a:t>i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66333" y="3047451"/>
            <a:ext cx="391160" cy="457455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algn="ctr">
              <a:spcBef>
                <a:spcPts val="1327"/>
              </a:spcBef>
            </a:pPr>
            <a:r>
              <a:rPr sz="1867" dirty="0">
                <a:latin typeface="Arial MT"/>
                <a:cs typeface="Arial MT"/>
              </a:rPr>
              <a:t>f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5197" y="3758651"/>
            <a:ext cx="391160" cy="457455"/>
          </a:xfrm>
          <a:prstGeom prst="rect">
            <a:avLst/>
          </a:prstGeom>
          <a:solidFill>
            <a:srgbClr val="FCE4CD"/>
          </a:solidFill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marL="128690">
              <a:spcBef>
                <a:spcPts val="1327"/>
              </a:spcBef>
            </a:pPr>
            <a:r>
              <a:rPr sz="1867" dirty="0">
                <a:latin typeface="Arial MT"/>
                <a:cs typeface="Arial MT"/>
              </a:rPr>
              <a:t>o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6331" y="4469852"/>
            <a:ext cx="391160" cy="457455"/>
          </a:xfrm>
          <a:prstGeom prst="rect">
            <a:avLst/>
          </a:prstGeom>
          <a:solidFill>
            <a:srgbClr val="EAD1DC"/>
          </a:solidFill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marL="128690">
              <a:spcBef>
                <a:spcPts val="1327"/>
              </a:spcBef>
            </a:pPr>
            <a:r>
              <a:rPr sz="1867" dirty="0">
                <a:latin typeface="Arial MT"/>
                <a:cs typeface="Arial MT"/>
              </a:rPr>
              <a:t>g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78166" y="1480242"/>
            <a:ext cx="155617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vector</a:t>
            </a:r>
            <a:r>
              <a:rPr sz="2400" spc="-1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 MT"/>
                <a:cs typeface="Arial MT"/>
              </a:rPr>
              <a:t>from </a:t>
            </a:r>
            <a:r>
              <a:rPr sz="2400" spc="-6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 MT"/>
                <a:cs typeface="Arial MT"/>
              </a:rPr>
              <a:t>below</a:t>
            </a:r>
            <a:r>
              <a:rPr sz="2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(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0467" y="2336267"/>
            <a:ext cx="1205653" cy="4574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marL="193882">
              <a:spcBef>
                <a:spcPts val="1327"/>
              </a:spcBef>
            </a:pPr>
            <a:r>
              <a:rPr sz="1867" dirty="0">
                <a:latin typeface="Arial MT"/>
                <a:cs typeface="Arial MT"/>
              </a:rPr>
              <a:t>sigmoid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0467" y="3047467"/>
            <a:ext cx="1205653" cy="4574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marL="193882">
              <a:spcBef>
                <a:spcPts val="1327"/>
              </a:spcBef>
            </a:pPr>
            <a:r>
              <a:rPr sz="1867" dirty="0">
                <a:latin typeface="Arial MT"/>
                <a:cs typeface="Arial MT"/>
              </a:rPr>
              <a:t>sigmoid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10467" y="4469867"/>
            <a:ext cx="1205653" cy="4574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marL="371677">
              <a:spcBef>
                <a:spcPts val="1327"/>
              </a:spcBef>
            </a:pPr>
            <a:r>
              <a:rPr sz="1867" spc="-7" dirty="0">
                <a:latin typeface="Arial MT"/>
                <a:cs typeface="Arial MT"/>
              </a:rPr>
              <a:t>tanh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0467" y="3758667"/>
            <a:ext cx="1205653" cy="4574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68487" rIns="0" bIns="0" rtlCol="0">
            <a:spAutoFit/>
          </a:bodyPr>
          <a:lstStyle/>
          <a:p>
            <a:pPr marL="193882">
              <a:spcBef>
                <a:spcPts val="1327"/>
              </a:spcBef>
            </a:pPr>
            <a:r>
              <a:rPr sz="1867" dirty="0">
                <a:latin typeface="Arial MT"/>
                <a:cs typeface="Arial MT"/>
              </a:rPr>
              <a:t>sigmoid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51599" y="2626544"/>
            <a:ext cx="467360" cy="55033"/>
            <a:chOff x="4688699" y="1969907"/>
            <a:chExt cx="350520" cy="41275"/>
          </a:xfrm>
        </p:grpSpPr>
        <p:sp>
          <p:nvSpPr>
            <p:cNvPr id="21" name="object 21"/>
            <p:cNvSpPr/>
            <p:nvPr/>
          </p:nvSpPr>
          <p:spPr>
            <a:xfrm>
              <a:off x="4688699" y="199040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0949" y="19746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0949" y="19746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251599" y="3337744"/>
            <a:ext cx="467360" cy="55033"/>
            <a:chOff x="4688699" y="2503307"/>
            <a:chExt cx="350520" cy="41275"/>
          </a:xfrm>
        </p:grpSpPr>
        <p:sp>
          <p:nvSpPr>
            <p:cNvPr id="25" name="object 25"/>
            <p:cNvSpPr/>
            <p:nvPr/>
          </p:nvSpPr>
          <p:spPr>
            <a:xfrm>
              <a:off x="4688699" y="252380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0949" y="2508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0949" y="2508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251599" y="4048944"/>
            <a:ext cx="467360" cy="55033"/>
            <a:chOff x="4688699" y="3036707"/>
            <a:chExt cx="350520" cy="41275"/>
          </a:xfrm>
        </p:grpSpPr>
        <p:sp>
          <p:nvSpPr>
            <p:cNvPr id="29" name="object 29"/>
            <p:cNvSpPr/>
            <p:nvPr/>
          </p:nvSpPr>
          <p:spPr>
            <a:xfrm>
              <a:off x="4688699" y="305720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0949" y="30414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0949" y="30414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251599" y="4760144"/>
            <a:ext cx="467360" cy="55033"/>
            <a:chOff x="4688699" y="3570107"/>
            <a:chExt cx="350520" cy="41275"/>
          </a:xfrm>
        </p:grpSpPr>
        <p:sp>
          <p:nvSpPr>
            <p:cNvPr id="33" name="object 33"/>
            <p:cNvSpPr/>
            <p:nvPr/>
          </p:nvSpPr>
          <p:spPr>
            <a:xfrm>
              <a:off x="4688699" y="3590602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0949" y="35748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400350" y="2329916"/>
            <a:ext cx="403860" cy="2782147"/>
            <a:chOff x="3300262" y="1747437"/>
            <a:chExt cx="302895" cy="2086610"/>
          </a:xfrm>
        </p:grpSpPr>
        <p:sp>
          <p:nvSpPr>
            <p:cNvPr id="37" name="object 37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293099" y="2076899"/>
                  </a:moveTo>
                  <a:lnTo>
                    <a:pt x="0" y="2076899"/>
                  </a:lnTo>
                  <a:lnTo>
                    <a:pt x="0" y="0"/>
                  </a:lnTo>
                  <a:lnTo>
                    <a:pt x="293099" y="0"/>
                  </a:lnTo>
                  <a:lnTo>
                    <a:pt x="293099" y="20768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305025" y="1752200"/>
              <a:ext cx="293370" cy="2077085"/>
            </a:xfrm>
            <a:custGeom>
              <a:avLst/>
              <a:gdLst/>
              <a:ahLst/>
              <a:cxnLst/>
              <a:rect l="l" t="t" r="r" b="b"/>
              <a:pathLst>
                <a:path w="293370" h="2077085">
                  <a:moveTo>
                    <a:pt x="0" y="0"/>
                  </a:moveTo>
                  <a:lnTo>
                    <a:pt x="293099" y="0"/>
                  </a:lnTo>
                  <a:lnTo>
                    <a:pt x="293099" y="2076899"/>
                  </a:lnTo>
                  <a:lnTo>
                    <a:pt x="0" y="207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179232" y="5147711"/>
            <a:ext cx="13665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 MT"/>
                <a:cs typeface="Arial MT"/>
              </a:rPr>
              <a:t>4h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</a:t>
            </a:r>
            <a:r>
              <a:rPr sz="3200" spc="-67" dirty="0">
                <a:latin typeface="Arial MT"/>
                <a:cs typeface="Arial MT"/>
              </a:rPr>
              <a:t> </a:t>
            </a:r>
            <a:r>
              <a:rPr sz="3200" spc="-7" dirty="0">
                <a:latin typeface="Arial MT"/>
                <a:cs typeface="Arial MT"/>
              </a:rPr>
              <a:t>2h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00900" y="5113878"/>
            <a:ext cx="48598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 MT"/>
                <a:cs typeface="Arial MT"/>
              </a:rPr>
              <a:t>4h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28133" y="5113878"/>
            <a:ext cx="64431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 MT"/>
                <a:cs typeface="Arial MT"/>
              </a:rPr>
              <a:t>4*h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17868" y="568863"/>
            <a:ext cx="5103705" cy="13300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latin typeface="Arial"/>
                <a:cs typeface="Arial"/>
              </a:rPr>
              <a:t>f</a:t>
            </a:r>
            <a:r>
              <a:rPr sz="2133" spc="-7" dirty="0">
                <a:latin typeface="Arial MT"/>
                <a:cs typeface="Arial MT"/>
              </a:rPr>
              <a:t>:</a:t>
            </a:r>
            <a:r>
              <a:rPr sz="2133" spc="-27" dirty="0">
                <a:latin typeface="Arial MT"/>
                <a:cs typeface="Arial MT"/>
              </a:rPr>
              <a:t> </a:t>
            </a:r>
            <a:r>
              <a:rPr sz="2133" u="heavy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Forget</a:t>
            </a:r>
            <a:r>
              <a:rPr sz="2133" u="heavy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133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gate</a:t>
            </a:r>
            <a:r>
              <a:rPr sz="2133" dirty="0">
                <a:latin typeface="Arial MT"/>
                <a:cs typeface="Arial MT"/>
              </a:rPr>
              <a:t>,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Whether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to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erase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cell</a:t>
            </a:r>
            <a:endParaRPr sz="2133">
              <a:latin typeface="Arial MT"/>
              <a:cs typeface="Arial MT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i</a:t>
            </a:r>
            <a:r>
              <a:rPr sz="2133" spc="-7" dirty="0">
                <a:latin typeface="Arial MT"/>
                <a:cs typeface="Arial MT"/>
              </a:rPr>
              <a:t>: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u="heavy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Input</a:t>
            </a:r>
            <a:r>
              <a:rPr sz="2133" u="heavy" spc="-1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133" u="heavy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gate</a:t>
            </a:r>
            <a:r>
              <a:rPr sz="2133" spc="-7" dirty="0">
                <a:latin typeface="Arial MT"/>
                <a:cs typeface="Arial MT"/>
              </a:rPr>
              <a:t>,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whether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to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write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to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cell</a:t>
            </a:r>
            <a:endParaRPr sz="2133">
              <a:latin typeface="Arial MT"/>
              <a:cs typeface="Arial MT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g</a:t>
            </a:r>
            <a:r>
              <a:rPr sz="2133" spc="-7" dirty="0">
                <a:latin typeface="Arial MT"/>
                <a:cs typeface="Arial MT"/>
              </a:rPr>
              <a:t>: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u="heavy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Gate</a:t>
            </a:r>
            <a:r>
              <a:rPr sz="2133" u="heavy" spc="-1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133" u="heavy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gate</a:t>
            </a:r>
            <a:r>
              <a:rPr sz="2133" spc="-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(?),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How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much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to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write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to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cell</a:t>
            </a:r>
            <a:endParaRPr sz="2133">
              <a:latin typeface="Arial MT"/>
              <a:cs typeface="Arial MT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o</a:t>
            </a:r>
            <a:r>
              <a:rPr sz="2133" spc="-7" dirty="0">
                <a:latin typeface="Arial MT"/>
                <a:cs typeface="Arial MT"/>
              </a:rPr>
              <a:t>: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u="heavy" spc="-7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Output</a:t>
            </a:r>
            <a:r>
              <a:rPr sz="2133" u="heavy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133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gate</a:t>
            </a:r>
            <a:r>
              <a:rPr sz="2133" dirty="0">
                <a:latin typeface="Arial MT"/>
                <a:cs typeface="Arial MT"/>
              </a:rPr>
              <a:t>,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How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much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to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reveal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cell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165850" y="3028417"/>
            <a:ext cx="3992033" cy="2706793"/>
            <a:chOff x="6124387" y="2271312"/>
            <a:chExt cx="2994025" cy="2030095"/>
          </a:xfrm>
        </p:grpSpPr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410" y="2355490"/>
              <a:ext cx="2875906" cy="194546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2964899" y="1254899"/>
                  </a:moveTo>
                  <a:lnTo>
                    <a:pt x="0" y="1254899"/>
                  </a:lnTo>
                  <a:lnTo>
                    <a:pt x="0" y="0"/>
                  </a:lnTo>
                  <a:lnTo>
                    <a:pt x="2964899" y="0"/>
                  </a:lnTo>
                  <a:lnTo>
                    <a:pt x="2964899" y="1254899"/>
                  </a:lnTo>
                  <a:close/>
                </a:path>
              </a:pathLst>
            </a:custGeom>
            <a:solidFill>
              <a:srgbClr val="3996FF">
                <a:alpha val="20768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138674" y="2285600"/>
              <a:ext cx="2965450" cy="1255395"/>
            </a:xfrm>
            <a:custGeom>
              <a:avLst/>
              <a:gdLst/>
              <a:ahLst/>
              <a:cxnLst/>
              <a:rect l="l" t="t" r="r" b="b"/>
              <a:pathLst>
                <a:path w="2965450" h="1255395">
                  <a:moveTo>
                    <a:pt x="0" y="0"/>
                  </a:moveTo>
                  <a:lnTo>
                    <a:pt x="2964899" y="0"/>
                  </a:lnTo>
                  <a:lnTo>
                    <a:pt x="2964899" y="1254899"/>
                  </a:lnTo>
                  <a:lnTo>
                    <a:pt x="0" y="1254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50" name="object 50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2917" y="1494283"/>
            <a:ext cx="5915660" cy="3663527"/>
            <a:chOff x="969687" y="1120712"/>
            <a:chExt cx="4436745" cy="2747645"/>
          </a:xfrm>
        </p:grpSpPr>
        <p:sp>
          <p:nvSpPr>
            <p:cNvPr id="3" name="object 3"/>
            <p:cNvSpPr/>
            <p:nvPr/>
          </p:nvSpPr>
          <p:spPr>
            <a:xfrm>
              <a:off x="974450" y="1125474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4150498" y="2738099"/>
                  </a:moveTo>
                  <a:lnTo>
                    <a:pt x="276301" y="2738099"/>
                  </a:lnTo>
                  <a:lnTo>
                    <a:pt x="226636" y="2733648"/>
                  </a:lnTo>
                  <a:lnTo>
                    <a:pt x="179891" y="2720813"/>
                  </a:lnTo>
                  <a:lnTo>
                    <a:pt x="136846" y="2700376"/>
                  </a:lnTo>
                  <a:lnTo>
                    <a:pt x="98284" y="2673117"/>
                  </a:lnTo>
                  <a:lnTo>
                    <a:pt x="64982" y="2639816"/>
                  </a:lnTo>
                  <a:lnTo>
                    <a:pt x="37723" y="2601253"/>
                  </a:lnTo>
                  <a:lnTo>
                    <a:pt x="17286" y="2558209"/>
                  </a:lnTo>
                  <a:lnTo>
                    <a:pt x="4451" y="2511464"/>
                  </a:lnTo>
                  <a:lnTo>
                    <a:pt x="0" y="2461798"/>
                  </a:lnTo>
                  <a:lnTo>
                    <a:pt x="0" y="276301"/>
                  </a:ln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6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6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8" y="0"/>
                  </a:lnTo>
                  <a:lnTo>
                    <a:pt x="4204653" y="5358"/>
                  </a:lnTo>
                  <a:lnTo>
                    <a:pt x="4256234" y="21032"/>
                  </a:lnTo>
                  <a:lnTo>
                    <a:pt x="4303790" y="46421"/>
                  </a:lnTo>
                  <a:lnTo>
                    <a:pt x="4345872" y="80926"/>
                  </a:lnTo>
                  <a:lnTo>
                    <a:pt x="4380378" y="123009"/>
                  </a:lnTo>
                  <a:lnTo>
                    <a:pt x="4405767" y="170565"/>
                  </a:lnTo>
                  <a:lnTo>
                    <a:pt x="4421441" y="222146"/>
                  </a:lnTo>
                  <a:lnTo>
                    <a:pt x="4426799" y="276301"/>
                  </a:lnTo>
                  <a:lnTo>
                    <a:pt x="4426799" y="2461798"/>
                  </a:lnTo>
                  <a:lnTo>
                    <a:pt x="4422348" y="2511464"/>
                  </a:lnTo>
                  <a:lnTo>
                    <a:pt x="4409513" y="2558209"/>
                  </a:lnTo>
                  <a:lnTo>
                    <a:pt x="4389076" y="2601253"/>
                  </a:lnTo>
                  <a:lnTo>
                    <a:pt x="4361817" y="2639816"/>
                  </a:lnTo>
                  <a:lnTo>
                    <a:pt x="4328516" y="2673117"/>
                  </a:lnTo>
                  <a:lnTo>
                    <a:pt x="4289953" y="2700376"/>
                  </a:lnTo>
                  <a:lnTo>
                    <a:pt x="4246909" y="2720813"/>
                  </a:lnTo>
                  <a:lnTo>
                    <a:pt x="4200164" y="2733648"/>
                  </a:lnTo>
                  <a:lnTo>
                    <a:pt x="4150498" y="27380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974450" y="1125475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0" y="276301"/>
                  </a:move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6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6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8" y="0"/>
                  </a:lnTo>
                  <a:lnTo>
                    <a:pt x="4204653" y="5358"/>
                  </a:lnTo>
                  <a:lnTo>
                    <a:pt x="4256234" y="21032"/>
                  </a:lnTo>
                  <a:lnTo>
                    <a:pt x="4303790" y="46421"/>
                  </a:lnTo>
                  <a:lnTo>
                    <a:pt x="4345872" y="80926"/>
                  </a:lnTo>
                  <a:lnTo>
                    <a:pt x="4380378" y="123009"/>
                  </a:lnTo>
                  <a:lnTo>
                    <a:pt x="4405767" y="170565"/>
                  </a:lnTo>
                  <a:lnTo>
                    <a:pt x="4421441" y="222146"/>
                  </a:lnTo>
                  <a:lnTo>
                    <a:pt x="4426799" y="276301"/>
                  </a:lnTo>
                  <a:lnTo>
                    <a:pt x="4426799" y="2461798"/>
                  </a:lnTo>
                  <a:lnTo>
                    <a:pt x="4422348" y="2511464"/>
                  </a:lnTo>
                  <a:lnTo>
                    <a:pt x="4409513" y="2558209"/>
                  </a:lnTo>
                  <a:lnTo>
                    <a:pt x="4389076" y="2601253"/>
                  </a:lnTo>
                  <a:lnTo>
                    <a:pt x="4361817" y="2639816"/>
                  </a:lnTo>
                  <a:lnTo>
                    <a:pt x="4328516" y="2673117"/>
                  </a:lnTo>
                  <a:lnTo>
                    <a:pt x="4289953" y="2700376"/>
                  </a:lnTo>
                  <a:lnTo>
                    <a:pt x="4246909" y="2720813"/>
                  </a:lnTo>
                  <a:lnTo>
                    <a:pt x="4200164" y="2733648"/>
                  </a:lnTo>
                  <a:lnTo>
                    <a:pt x="4150498" y="2738099"/>
                  </a:lnTo>
                  <a:lnTo>
                    <a:pt x="276301" y="2738099"/>
                  </a:lnTo>
                  <a:lnTo>
                    <a:pt x="226636" y="2733648"/>
                  </a:lnTo>
                  <a:lnTo>
                    <a:pt x="179891" y="2720813"/>
                  </a:lnTo>
                  <a:lnTo>
                    <a:pt x="136846" y="2700376"/>
                  </a:lnTo>
                  <a:lnTo>
                    <a:pt x="98284" y="2673117"/>
                  </a:lnTo>
                  <a:lnTo>
                    <a:pt x="64982" y="2639816"/>
                  </a:lnTo>
                  <a:lnTo>
                    <a:pt x="37723" y="2601253"/>
                  </a:lnTo>
                  <a:lnTo>
                    <a:pt x="17286" y="2558209"/>
                  </a:lnTo>
                  <a:lnTo>
                    <a:pt x="4451" y="2511464"/>
                  </a:lnTo>
                  <a:lnTo>
                    <a:pt x="0" y="2461798"/>
                  </a:lnTo>
                  <a:lnTo>
                    <a:pt x="0" y="27630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64120" y="1827784"/>
            <a:ext cx="338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MS PGothic"/>
                <a:cs typeface="MS PGothic"/>
              </a:rPr>
              <a:t>☉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550" y="1921376"/>
            <a:ext cx="6206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4800" spc="-9" baseline="20833" dirty="0">
                <a:latin typeface="Arial MT"/>
                <a:cs typeface="Arial MT"/>
              </a:rPr>
              <a:t>c</a:t>
            </a:r>
            <a:r>
              <a:rPr sz="2133" spc="-7" dirty="0">
                <a:latin typeface="Arial MT"/>
                <a:cs typeface="Arial MT"/>
              </a:rPr>
              <a:t>t-1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0139" y="4526209"/>
            <a:ext cx="6434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4800" spc="-9" baseline="20833" dirty="0">
                <a:latin typeface="Arial MT"/>
                <a:cs typeface="Arial MT"/>
              </a:rPr>
              <a:t>h</a:t>
            </a:r>
            <a:r>
              <a:rPr sz="2133" spc="-7" dirty="0">
                <a:latin typeface="Arial MT"/>
                <a:cs typeface="Arial MT"/>
              </a:rPr>
              <a:t>t-1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0078" y="2629512"/>
            <a:ext cx="14731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1389" y="3234312"/>
            <a:ext cx="1244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i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03523" y="4513878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o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6476" y="3535945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14299" y="1986573"/>
            <a:ext cx="2611119" cy="2886287"/>
            <a:chOff x="835724" y="1489929"/>
            <a:chExt cx="1958339" cy="2164715"/>
          </a:xfrm>
        </p:grpSpPr>
        <p:sp>
          <p:nvSpPr>
            <p:cNvPr id="13" name="object 13"/>
            <p:cNvSpPr/>
            <p:nvPr/>
          </p:nvSpPr>
          <p:spPr>
            <a:xfrm>
              <a:off x="1866549" y="2704224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7" y="25806"/>
                  </a:lnTo>
                  <a:lnTo>
                    <a:pt x="281393" y="68382"/>
                  </a:lnTo>
                  <a:lnTo>
                    <a:pt x="304221" y="123494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6549" y="2704224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80" y="11692"/>
                  </a:lnTo>
                  <a:lnTo>
                    <a:pt x="262211" y="44988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93" y="2816834"/>
              <a:ext cx="324875" cy="81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73749" y="2187024"/>
              <a:ext cx="295275" cy="671195"/>
            </a:xfrm>
            <a:custGeom>
              <a:avLst/>
              <a:gdLst/>
              <a:ahLst/>
              <a:cxnLst/>
              <a:rect l="l" t="t" r="r" b="b"/>
              <a:pathLst>
                <a:path w="295275" h="671194">
                  <a:moveTo>
                    <a:pt x="0" y="670799"/>
                  </a:moveTo>
                  <a:lnTo>
                    <a:pt x="207873" y="670799"/>
                  </a:lnTo>
                  <a:lnTo>
                    <a:pt x="207873" y="0"/>
                  </a:lnTo>
                  <a:lnTo>
                    <a:pt x="294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124" y="2146034"/>
              <a:ext cx="105500" cy="819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73749" y="2629224"/>
              <a:ext cx="327025" cy="228600"/>
            </a:xfrm>
            <a:custGeom>
              <a:avLst/>
              <a:gdLst/>
              <a:ahLst/>
              <a:cxnLst/>
              <a:rect l="l" t="t" r="r" b="b"/>
              <a:pathLst>
                <a:path w="327025" h="228600">
                  <a:moveTo>
                    <a:pt x="0" y="228599"/>
                  </a:moveTo>
                  <a:lnTo>
                    <a:pt x="207874" y="228599"/>
                  </a:lnTo>
                  <a:lnTo>
                    <a:pt x="207874" y="0"/>
                  </a:lnTo>
                  <a:lnTo>
                    <a:pt x="326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924" y="2588234"/>
              <a:ext cx="105500" cy="819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73749" y="2857824"/>
              <a:ext cx="305435" cy="217170"/>
            </a:xfrm>
            <a:custGeom>
              <a:avLst/>
              <a:gdLst/>
              <a:ahLst/>
              <a:cxnLst/>
              <a:rect l="l" t="t" r="r" b="b"/>
              <a:pathLst>
                <a:path w="305435" h="217169">
                  <a:moveTo>
                    <a:pt x="0" y="0"/>
                  </a:moveTo>
                  <a:lnTo>
                    <a:pt x="209849" y="0"/>
                  </a:lnTo>
                  <a:lnTo>
                    <a:pt x="209849" y="216599"/>
                  </a:lnTo>
                  <a:lnTo>
                    <a:pt x="305399" y="2165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9625" y="3033434"/>
              <a:ext cx="105500" cy="819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73749" y="2857824"/>
              <a:ext cx="295275" cy="756285"/>
            </a:xfrm>
            <a:custGeom>
              <a:avLst/>
              <a:gdLst/>
              <a:ahLst/>
              <a:cxnLst/>
              <a:rect l="l" t="t" r="r" b="b"/>
              <a:pathLst>
                <a:path w="295275" h="756285">
                  <a:moveTo>
                    <a:pt x="0" y="0"/>
                  </a:moveTo>
                  <a:lnTo>
                    <a:pt x="204599" y="0"/>
                  </a:lnTo>
                  <a:lnTo>
                    <a:pt x="204599" y="755699"/>
                  </a:lnTo>
                  <a:lnTo>
                    <a:pt x="294899" y="7556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124" y="3572534"/>
              <a:ext cx="105500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5249" y="1530919"/>
              <a:ext cx="1601470" cy="1905"/>
            </a:xfrm>
            <a:custGeom>
              <a:avLst/>
              <a:gdLst/>
              <a:ahLst/>
              <a:cxnLst/>
              <a:rect l="l" t="t" r="r" b="b"/>
              <a:pathLst>
                <a:path w="1601470" h="1905">
                  <a:moveTo>
                    <a:pt x="0" y="1680"/>
                  </a:moveTo>
                  <a:lnTo>
                    <a:pt x="1601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7091" y="1489929"/>
              <a:ext cx="105533" cy="8198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499" y="1688619"/>
              <a:ext cx="81980" cy="30807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469657" y="3534327"/>
            <a:ext cx="132249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30751" algn="l"/>
                <a:tab pos="883051" algn="l"/>
              </a:tabLst>
            </a:pPr>
            <a:r>
              <a:rPr sz="4800" spc="260" baseline="-37037" dirty="0">
                <a:latin typeface="Arial MT"/>
                <a:cs typeface="Arial MT"/>
              </a:rPr>
              <a:t>g</a:t>
            </a:r>
            <a:r>
              <a:rPr sz="2400" u="heavy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 	</a:t>
            </a:r>
            <a:r>
              <a:rPr sz="2400" spc="4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MS PGothic"/>
                <a:cs typeface="MS PGothic"/>
              </a:rPr>
              <a:t>☉</a:t>
            </a:r>
            <a:endParaRPr sz="2400">
              <a:latin typeface="MS PGothic"/>
              <a:cs typeface="MS P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56169" y="3509581"/>
            <a:ext cx="652779" cy="496147"/>
            <a:chOff x="2817127" y="2632186"/>
            <a:chExt cx="489584" cy="372110"/>
          </a:xfrm>
        </p:grpSpPr>
        <p:sp>
          <p:nvSpPr>
            <p:cNvPr id="29" name="object 29"/>
            <p:cNvSpPr/>
            <p:nvPr/>
          </p:nvSpPr>
          <p:spPr>
            <a:xfrm>
              <a:off x="2826652" y="2641711"/>
              <a:ext cx="373380" cy="215900"/>
            </a:xfrm>
            <a:custGeom>
              <a:avLst/>
              <a:gdLst/>
              <a:ahLst/>
              <a:cxnLst/>
              <a:rect l="l" t="t" r="r" b="b"/>
              <a:pathLst>
                <a:path w="373380" h="215900">
                  <a:moveTo>
                    <a:pt x="0" y="0"/>
                  </a:moveTo>
                  <a:lnTo>
                    <a:pt x="243749" y="0"/>
                  </a:lnTo>
                  <a:lnTo>
                    <a:pt x="243749" y="215399"/>
                  </a:lnTo>
                  <a:lnTo>
                    <a:pt x="373200" y="2153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0327" y="2816120"/>
              <a:ext cx="105500" cy="819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824" y="2922209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482492" y="1830194"/>
            <a:ext cx="2125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+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755007" y="1988097"/>
            <a:ext cx="1917700" cy="2854960"/>
            <a:chOff x="2816255" y="1491073"/>
            <a:chExt cx="1438275" cy="2141220"/>
          </a:xfrm>
        </p:grpSpPr>
        <p:sp>
          <p:nvSpPr>
            <p:cNvPr id="34" name="object 34"/>
            <p:cNvSpPr/>
            <p:nvPr/>
          </p:nvSpPr>
          <p:spPr>
            <a:xfrm>
              <a:off x="2889340" y="1530794"/>
              <a:ext cx="273685" cy="1270"/>
            </a:xfrm>
            <a:custGeom>
              <a:avLst/>
              <a:gdLst/>
              <a:ahLst/>
              <a:cxnLst/>
              <a:rect l="l" t="t" r="r" b="b"/>
              <a:pathLst>
                <a:path w="273685" h="1269">
                  <a:moveTo>
                    <a:pt x="0" y="0"/>
                  </a:moveTo>
                  <a:lnTo>
                    <a:pt x="273300" y="126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970" y="1491073"/>
              <a:ext cx="105645" cy="8198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441317" y="1784702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h="932814">
                  <a:moveTo>
                    <a:pt x="0" y="932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0326" y="1688726"/>
              <a:ext cx="81981" cy="1055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605565" y="1532594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0440" y="1491604"/>
              <a:ext cx="105500" cy="8198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213417" y="1755302"/>
              <a:ext cx="0" cy="848360"/>
            </a:xfrm>
            <a:custGeom>
              <a:avLst/>
              <a:gdLst/>
              <a:ahLst/>
              <a:cxnLst/>
              <a:rect l="l" t="t" r="r" b="b"/>
              <a:pathLst>
                <a:path h="848360">
                  <a:moveTo>
                    <a:pt x="0" y="0"/>
                  </a:moveTo>
                  <a:lnTo>
                    <a:pt x="0" y="8477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2426" y="2593577"/>
              <a:ext cx="81981" cy="1055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825780" y="3591277"/>
              <a:ext cx="1077595" cy="0"/>
            </a:xfrm>
            <a:custGeom>
              <a:avLst/>
              <a:gdLst/>
              <a:ahLst/>
              <a:cxnLst/>
              <a:rect l="l" t="t" r="r" b="b"/>
              <a:pathLst>
                <a:path w="1077595">
                  <a:moveTo>
                    <a:pt x="0" y="0"/>
                  </a:moveTo>
                  <a:lnTo>
                    <a:pt x="1077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3555" y="3550286"/>
              <a:ext cx="105500" cy="8198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5427873" y="1733657"/>
            <a:ext cx="3801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t</a:t>
            </a:r>
            <a:endParaRPr sz="3200" baseline="-3125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00767" y="3699683"/>
            <a:ext cx="4953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tanh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06175" y="4575094"/>
            <a:ext cx="338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MS PGothic"/>
                <a:cs typeface="MS PGothic"/>
              </a:rPr>
              <a:t>☉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78736" y="4513877"/>
            <a:ext cx="4030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h</a:t>
            </a:r>
            <a:r>
              <a:rPr sz="3200" baseline="-31250" dirty="0">
                <a:latin typeface="Arial MT"/>
                <a:cs typeface="Arial MT"/>
              </a:rPr>
              <a:t>t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563246" y="1988805"/>
            <a:ext cx="2066713" cy="2854960"/>
            <a:chOff x="4172434" y="1491604"/>
            <a:chExt cx="1550035" cy="2141220"/>
          </a:xfrm>
        </p:grpSpPr>
        <p:sp>
          <p:nvSpPr>
            <p:cNvPr id="49" name="object 49"/>
            <p:cNvSpPr/>
            <p:nvPr/>
          </p:nvSpPr>
          <p:spPr>
            <a:xfrm>
              <a:off x="4457290" y="1532594"/>
              <a:ext cx="1127125" cy="0"/>
            </a:xfrm>
            <a:custGeom>
              <a:avLst/>
              <a:gdLst/>
              <a:ahLst/>
              <a:cxnLst/>
              <a:rect l="l" t="t" r="r" b="b"/>
              <a:pathLst>
                <a:path w="1127125">
                  <a:moveTo>
                    <a:pt x="0" y="0"/>
                  </a:moveTo>
                  <a:lnTo>
                    <a:pt x="11264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4265" y="1491604"/>
              <a:ext cx="105500" cy="8198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8407" y="3591270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282" y="3550279"/>
              <a:ext cx="105500" cy="8198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194420" y="3591270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0" y="0"/>
                  </a:moveTo>
                  <a:lnTo>
                    <a:pt x="43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595" y="3550279"/>
              <a:ext cx="105500" cy="8198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2434" y="3076412"/>
              <a:ext cx="81980" cy="315575"/>
            </a:xfrm>
            <a:prstGeom prst="rect">
              <a:avLst/>
            </a:prstGeom>
          </p:spPr>
        </p:pic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319838" y="123421"/>
            <a:ext cx="6123093" cy="134066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pc="-7" dirty="0"/>
              <a:t>Long</a:t>
            </a:r>
            <a:r>
              <a:rPr spc="-40" dirty="0"/>
              <a:t> </a:t>
            </a:r>
            <a:r>
              <a:rPr spc="-7" dirty="0"/>
              <a:t>Short</a:t>
            </a:r>
            <a:r>
              <a:rPr spc="-40" dirty="0"/>
              <a:t> </a:t>
            </a:r>
            <a:r>
              <a:rPr spc="-7" dirty="0"/>
              <a:t>Term</a:t>
            </a:r>
            <a:r>
              <a:rPr spc="-40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dirty="0"/>
              <a:t>(LSTM)</a:t>
            </a:r>
          </a:p>
          <a:p>
            <a:pPr marL="16933">
              <a:lnSpc>
                <a:spcPts val="2873"/>
              </a:lnSpc>
            </a:pPr>
            <a:r>
              <a:rPr sz="2400" i="1" spc="-7" dirty="0">
                <a:latin typeface="Arial"/>
                <a:cs typeface="Arial"/>
              </a:rPr>
              <a:t>[Hochreiter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et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al.,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1997]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99888" y="4463326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stack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48722" y="4039665"/>
            <a:ext cx="1910927" cy="1499447"/>
            <a:chOff x="636541" y="3029748"/>
            <a:chExt cx="1433195" cy="1124585"/>
          </a:xfrm>
        </p:grpSpPr>
        <p:sp>
          <p:nvSpPr>
            <p:cNvPr id="59" name="object 59"/>
            <p:cNvSpPr/>
            <p:nvPr/>
          </p:nvSpPr>
          <p:spPr>
            <a:xfrm>
              <a:off x="2020149" y="3705575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9159" y="3609599"/>
              <a:ext cx="81980" cy="1055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36541" y="3459631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90">
                  <a:moveTo>
                    <a:pt x="0" y="0"/>
                  </a:moveTo>
                  <a:lnTo>
                    <a:pt x="935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416" y="3418640"/>
              <a:ext cx="105500" cy="8198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027200" y="3125723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01"/>
                  </a:moveTo>
                  <a:lnTo>
                    <a:pt x="141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7628" y="3029748"/>
              <a:ext cx="81979" cy="105686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25447" y="3119187"/>
            <a:ext cx="3834541" cy="2593955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93633" y="5498774"/>
            <a:ext cx="6019800" cy="1151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09201" algn="ctr">
              <a:lnSpc>
                <a:spcPts val="3673"/>
              </a:lnSpc>
            </a:pPr>
            <a:r>
              <a:rPr sz="3200" dirty="0">
                <a:latin typeface="Arial MT"/>
                <a:cs typeface="Arial MT"/>
              </a:rPr>
              <a:t>x</a:t>
            </a:r>
            <a:r>
              <a:rPr sz="3200" baseline="-31250" dirty="0">
                <a:latin typeface="Arial MT"/>
                <a:cs typeface="Arial MT"/>
              </a:rPr>
              <a:t>t</a:t>
            </a:r>
            <a:endParaRPr sz="3200" baseline="-31250">
              <a:latin typeface="Arial MT"/>
              <a:cs typeface="Arial MT"/>
            </a:endParaRPr>
          </a:p>
          <a:p>
            <a:pPr marL="16933">
              <a:spcBef>
                <a:spcPts val="2380"/>
              </a:spcBef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2917" y="1494283"/>
            <a:ext cx="5915660" cy="3663527"/>
            <a:chOff x="969687" y="1120712"/>
            <a:chExt cx="4436745" cy="2747645"/>
          </a:xfrm>
        </p:grpSpPr>
        <p:sp>
          <p:nvSpPr>
            <p:cNvPr id="3" name="object 3"/>
            <p:cNvSpPr/>
            <p:nvPr/>
          </p:nvSpPr>
          <p:spPr>
            <a:xfrm>
              <a:off x="974450" y="1125474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4150498" y="2738099"/>
                  </a:moveTo>
                  <a:lnTo>
                    <a:pt x="276301" y="2738099"/>
                  </a:lnTo>
                  <a:lnTo>
                    <a:pt x="226636" y="2733648"/>
                  </a:lnTo>
                  <a:lnTo>
                    <a:pt x="179891" y="2720813"/>
                  </a:lnTo>
                  <a:lnTo>
                    <a:pt x="136846" y="2700376"/>
                  </a:lnTo>
                  <a:lnTo>
                    <a:pt x="98284" y="2673117"/>
                  </a:lnTo>
                  <a:lnTo>
                    <a:pt x="64982" y="2639816"/>
                  </a:lnTo>
                  <a:lnTo>
                    <a:pt x="37723" y="2601253"/>
                  </a:lnTo>
                  <a:lnTo>
                    <a:pt x="17286" y="2558209"/>
                  </a:lnTo>
                  <a:lnTo>
                    <a:pt x="4451" y="2511464"/>
                  </a:lnTo>
                  <a:lnTo>
                    <a:pt x="0" y="2461798"/>
                  </a:lnTo>
                  <a:lnTo>
                    <a:pt x="0" y="276301"/>
                  </a:ln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6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6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8" y="0"/>
                  </a:lnTo>
                  <a:lnTo>
                    <a:pt x="4204653" y="5358"/>
                  </a:lnTo>
                  <a:lnTo>
                    <a:pt x="4256234" y="21032"/>
                  </a:lnTo>
                  <a:lnTo>
                    <a:pt x="4303790" y="46421"/>
                  </a:lnTo>
                  <a:lnTo>
                    <a:pt x="4345872" y="80926"/>
                  </a:lnTo>
                  <a:lnTo>
                    <a:pt x="4380378" y="123009"/>
                  </a:lnTo>
                  <a:lnTo>
                    <a:pt x="4405767" y="170565"/>
                  </a:lnTo>
                  <a:lnTo>
                    <a:pt x="4421441" y="222146"/>
                  </a:lnTo>
                  <a:lnTo>
                    <a:pt x="4426799" y="276301"/>
                  </a:lnTo>
                  <a:lnTo>
                    <a:pt x="4426799" y="2461798"/>
                  </a:lnTo>
                  <a:lnTo>
                    <a:pt x="4422348" y="2511464"/>
                  </a:lnTo>
                  <a:lnTo>
                    <a:pt x="4409513" y="2558209"/>
                  </a:lnTo>
                  <a:lnTo>
                    <a:pt x="4389076" y="2601253"/>
                  </a:lnTo>
                  <a:lnTo>
                    <a:pt x="4361817" y="2639816"/>
                  </a:lnTo>
                  <a:lnTo>
                    <a:pt x="4328516" y="2673117"/>
                  </a:lnTo>
                  <a:lnTo>
                    <a:pt x="4289953" y="2700376"/>
                  </a:lnTo>
                  <a:lnTo>
                    <a:pt x="4246909" y="2720813"/>
                  </a:lnTo>
                  <a:lnTo>
                    <a:pt x="4200164" y="2733648"/>
                  </a:lnTo>
                  <a:lnTo>
                    <a:pt x="4150498" y="27380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974450" y="1125475"/>
              <a:ext cx="4427220" cy="2738120"/>
            </a:xfrm>
            <a:custGeom>
              <a:avLst/>
              <a:gdLst/>
              <a:ahLst/>
              <a:cxnLst/>
              <a:rect l="l" t="t" r="r" b="b"/>
              <a:pathLst>
                <a:path w="4427220" h="2738120">
                  <a:moveTo>
                    <a:pt x="0" y="276301"/>
                  </a:moveTo>
                  <a:lnTo>
                    <a:pt x="4451" y="226636"/>
                  </a:lnTo>
                  <a:lnTo>
                    <a:pt x="17286" y="179891"/>
                  </a:lnTo>
                  <a:lnTo>
                    <a:pt x="37723" y="136846"/>
                  </a:lnTo>
                  <a:lnTo>
                    <a:pt x="64982" y="98284"/>
                  </a:lnTo>
                  <a:lnTo>
                    <a:pt x="98284" y="64982"/>
                  </a:lnTo>
                  <a:lnTo>
                    <a:pt x="136846" y="37723"/>
                  </a:lnTo>
                  <a:lnTo>
                    <a:pt x="179891" y="17286"/>
                  </a:lnTo>
                  <a:lnTo>
                    <a:pt x="226636" y="4451"/>
                  </a:lnTo>
                  <a:lnTo>
                    <a:pt x="276301" y="0"/>
                  </a:lnTo>
                  <a:lnTo>
                    <a:pt x="4150498" y="0"/>
                  </a:lnTo>
                  <a:lnTo>
                    <a:pt x="4204653" y="5358"/>
                  </a:lnTo>
                  <a:lnTo>
                    <a:pt x="4256234" y="21032"/>
                  </a:lnTo>
                  <a:lnTo>
                    <a:pt x="4303790" y="46421"/>
                  </a:lnTo>
                  <a:lnTo>
                    <a:pt x="4345872" y="80926"/>
                  </a:lnTo>
                  <a:lnTo>
                    <a:pt x="4380378" y="123009"/>
                  </a:lnTo>
                  <a:lnTo>
                    <a:pt x="4405767" y="170565"/>
                  </a:lnTo>
                  <a:lnTo>
                    <a:pt x="4421441" y="222146"/>
                  </a:lnTo>
                  <a:lnTo>
                    <a:pt x="4426799" y="276301"/>
                  </a:lnTo>
                  <a:lnTo>
                    <a:pt x="4426799" y="2461798"/>
                  </a:lnTo>
                  <a:lnTo>
                    <a:pt x="4422348" y="2511464"/>
                  </a:lnTo>
                  <a:lnTo>
                    <a:pt x="4409513" y="2558209"/>
                  </a:lnTo>
                  <a:lnTo>
                    <a:pt x="4389076" y="2601253"/>
                  </a:lnTo>
                  <a:lnTo>
                    <a:pt x="4361817" y="2639816"/>
                  </a:lnTo>
                  <a:lnTo>
                    <a:pt x="4328516" y="2673117"/>
                  </a:lnTo>
                  <a:lnTo>
                    <a:pt x="4289953" y="2700376"/>
                  </a:lnTo>
                  <a:lnTo>
                    <a:pt x="4246909" y="2720813"/>
                  </a:lnTo>
                  <a:lnTo>
                    <a:pt x="4200164" y="2733648"/>
                  </a:lnTo>
                  <a:lnTo>
                    <a:pt x="4150498" y="2738099"/>
                  </a:lnTo>
                  <a:lnTo>
                    <a:pt x="276301" y="2738099"/>
                  </a:lnTo>
                  <a:lnTo>
                    <a:pt x="226636" y="2733648"/>
                  </a:lnTo>
                  <a:lnTo>
                    <a:pt x="179891" y="2720813"/>
                  </a:lnTo>
                  <a:lnTo>
                    <a:pt x="136846" y="2700376"/>
                  </a:lnTo>
                  <a:lnTo>
                    <a:pt x="98284" y="2673117"/>
                  </a:lnTo>
                  <a:lnTo>
                    <a:pt x="64982" y="2639816"/>
                  </a:lnTo>
                  <a:lnTo>
                    <a:pt x="37723" y="2601253"/>
                  </a:lnTo>
                  <a:lnTo>
                    <a:pt x="17286" y="2558209"/>
                  </a:lnTo>
                  <a:lnTo>
                    <a:pt x="4451" y="2511464"/>
                  </a:lnTo>
                  <a:lnTo>
                    <a:pt x="0" y="2461798"/>
                  </a:lnTo>
                  <a:lnTo>
                    <a:pt x="0" y="27630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5416" y="1768977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c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8617" y="2056843"/>
            <a:ext cx="3496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 MT"/>
                <a:cs typeface="Arial MT"/>
              </a:rPr>
              <a:t>t-1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0139" y="4526209"/>
            <a:ext cx="6434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4800" spc="-9" baseline="20833" dirty="0">
                <a:latin typeface="Arial MT"/>
                <a:cs typeface="Arial MT"/>
              </a:rPr>
              <a:t>h</a:t>
            </a:r>
            <a:r>
              <a:rPr sz="2133" spc="-7" dirty="0">
                <a:latin typeface="Arial MT"/>
                <a:cs typeface="Arial MT"/>
              </a:rPr>
              <a:t>t-1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0078" y="2629512"/>
            <a:ext cx="14731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f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1389" y="3234312"/>
            <a:ext cx="1244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i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03523" y="4513878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o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6476" y="3535945"/>
            <a:ext cx="4182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W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14299" y="1986573"/>
            <a:ext cx="2611119" cy="2886287"/>
            <a:chOff x="835724" y="1489929"/>
            <a:chExt cx="1958339" cy="2164715"/>
          </a:xfrm>
        </p:grpSpPr>
        <p:sp>
          <p:nvSpPr>
            <p:cNvPr id="13" name="object 13"/>
            <p:cNvSpPr/>
            <p:nvPr/>
          </p:nvSpPr>
          <p:spPr>
            <a:xfrm>
              <a:off x="1866549" y="2704224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153599" y="307199"/>
                  </a:move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183705" y="2978"/>
                  </a:lnTo>
                  <a:lnTo>
                    <a:pt x="238817" y="25806"/>
                  </a:lnTo>
                  <a:lnTo>
                    <a:pt x="281393" y="68382"/>
                  </a:lnTo>
                  <a:lnTo>
                    <a:pt x="304221" y="123494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6549" y="2704224"/>
              <a:ext cx="307340" cy="307340"/>
            </a:xfrm>
            <a:custGeom>
              <a:avLst/>
              <a:gdLst/>
              <a:ahLst/>
              <a:cxnLst/>
              <a:rect l="l" t="t" r="r" b="b"/>
              <a:pathLst>
                <a:path w="307339" h="307339">
                  <a:moveTo>
                    <a:pt x="0" y="153599"/>
                  </a:moveTo>
                  <a:lnTo>
                    <a:pt x="7830" y="105050"/>
                  </a:lnTo>
                  <a:lnTo>
                    <a:pt x="29635" y="62885"/>
                  </a:lnTo>
                  <a:lnTo>
                    <a:pt x="62885" y="29635"/>
                  </a:lnTo>
                  <a:lnTo>
                    <a:pt x="105050" y="7830"/>
                  </a:lnTo>
                  <a:lnTo>
                    <a:pt x="153599" y="0"/>
                  </a:lnTo>
                  <a:lnTo>
                    <a:pt x="212380" y="11692"/>
                  </a:lnTo>
                  <a:lnTo>
                    <a:pt x="262211" y="44988"/>
                  </a:lnTo>
                  <a:lnTo>
                    <a:pt x="295507" y="94819"/>
                  </a:lnTo>
                  <a:lnTo>
                    <a:pt x="307199" y="153599"/>
                  </a:lnTo>
                  <a:lnTo>
                    <a:pt x="299369" y="202149"/>
                  </a:lnTo>
                  <a:lnTo>
                    <a:pt x="277564" y="244314"/>
                  </a:lnTo>
                  <a:lnTo>
                    <a:pt x="244314" y="277564"/>
                  </a:lnTo>
                  <a:lnTo>
                    <a:pt x="202149" y="299369"/>
                  </a:lnTo>
                  <a:lnTo>
                    <a:pt x="153599" y="307199"/>
                  </a:lnTo>
                  <a:lnTo>
                    <a:pt x="105050" y="299369"/>
                  </a:lnTo>
                  <a:lnTo>
                    <a:pt x="62885" y="277564"/>
                  </a:lnTo>
                  <a:lnTo>
                    <a:pt x="29635" y="244314"/>
                  </a:lnTo>
                  <a:lnTo>
                    <a:pt x="7830" y="202149"/>
                  </a:lnTo>
                  <a:lnTo>
                    <a:pt x="0" y="1535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93" y="2816834"/>
              <a:ext cx="324875" cy="81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73749" y="2187024"/>
              <a:ext cx="295275" cy="671195"/>
            </a:xfrm>
            <a:custGeom>
              <a:avLst/>
              <a:gdLst/>
              <a:ahLst/>
              <a:cxnLst/>
              <a:rect l="l" t="t" r="r" b="b"/>
              <a:pathLst>
                <a:path w="295275" h="671194">
                  <a:moveTo>
                    <a:pt x="0" y="670799"/>
                  </a:moveTo>
                  <a:lnTo>
                    <a:pt x="207873" y="670799"/>
                  </a:lnTo>
                  <a:lnTo>
                    <a:pt x="207873" y="0"/>
                  </a:lnTo>
                  <a:lnTo>
                    <a:pt x="294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124" y="2146034"/>
              <a:ext cx="105500" cy="819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73749" y="2629224"/>
              <a:ext cx="327025" cy="228600"/>
            </a:xfrm>
            <a:custGeom>
              <a:avLst/>
              <a:gdLst/>
              <a:ahLst/>
              <a:cxnLst/>
              <a:rect l="l" t="t" r="r" b="b"/>
              <a:pathLst>
                <a:path w="327025" h="228600">
                  <a:moveTo>
                    <a:pt x="0" y="228599"/>
                  </a:moveTo>
                  <a:lnTo>
                    <a:pt x="207874" y="228599"/>
                  </a:lnTo>
                  <a:lnTo>
                    <a:pt x="207874" y="0"/>
                  </a:lnTo>
                  <a:lnTo>
                    <a:pt x="326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924" y="2588234"/>
              <a:ext cx="105500" cy="819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73749" y="2857824"/>
              <a:ext cx="305435" cy="217170"/>
            </a:xfrm>
            <a:custGeom>
              <a:avLst/>
              <a:gdLst/>
              <a:ahLst/>
              <a:cxnLst/>
              <a:rect l="l" t="t" r="r" b="b"/>
              <a:pathLst>
                <a:path w="305435" h="217169">
                  <a:moveTo>
                    <a:pt x="0" y="0"/>
                  </a:moveTo>
                  <a:lnTo>
                    <a:pt x="209849" y="0"/>
                  </a:lnTo>
                  <a:lnTo>
                    <a:pt x="209849" y="216599"/>
                  </a:lnTo>
                  <a:lnTo>
                    <a:pt x="305399" y="2165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9625" y="3033434"/>
              <a:ext cx="105500" cy="819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73749" y="2857824"/>
              <a:ext cx="295275" cy="756285"/>
            </a:xfrm>
            <a:custGeom>
              <a:avLst/>
              <a:gdLst/>
              <a:ahLst/>
              <a:cxnLst/>
              <a:rect l="l" t="t" r="r" b="b"/>
              <a:pathLst>
                <a:path w="295275" h="756285">
                  <a:moveTo>
                    <a:pt x="0" y="0"/>
                  </a:moveTo>
                  <a:lnTo>
                    <a:pt x="204599" y="0"/>
                  </a:lnTo>
                  <a:lnTo>
                    <a:pt x="204599" y="755699"/>
                  </a:lnTo>
                  <a:lnTo>
                    <a:pt x="294899" y="7556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124" y="3572534"/>
              <a:ext cx="105500" cy="819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5249" y="1530919"/>
              <a:ext cx="1601470" cy="1905"/>
            </a:xfrm>
            <a:custGeom>
              <a:avLst/>
              <a:gdLst/>
              <a:ahLst/>
              <a:cxnLst/>
              <a:rect l="l" t="t" r="r" b="b"/>
              <a:pathLst>
                <a:path w="1601470" h="1905">
                  <a:moveTo>
                    <a:pt x="0" y="1680"/>
                  </a:moveTo>
                  <a:lnTo>
                    <a:pt x="1601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7091" y="1489929"/>
              <a:ext cx="105533" cy="8198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499" y="1688619"/>
              <a:ext cx="81980" cy="30807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469657" y="3534327"/>
            <a:ext cx="132249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  <a:tabLst>
                <a:tab pos="630751" algn="l"/>
                <a:tab pos="883051" algn="l"/>
              </a:tabLst>
            </a:pPr>
            <a:r>
              <a:rPr sz="4800" spc="260" baseline="-37037" dirty="0">
                <a:latin typeface="Arial MT"/>
                <a:cs typeface="Arial MT"/>
              </a:rPr>
              <a:t>g</a:t>
            </a:r>
            <a:r>
              <a:rPr sz="2400" u="heavy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 	</a:t>
            </a:r>
            <a:r>
              <a:rPr sz="2400" spc="4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MS PGothic"/>
                <a:cs typeface="MS PGothic"/>
              </a:rPr>
              <a:t>☉</a:t>
            </a:r>
            <a:endParaRPr sz="2400">
              <a:latin typeface="MS PGothic"/>
              <a:cs typeface="MS P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56169" y="1988098"/>
            <a:ext cx="887307" cy="2017607"/>
            <a:chOff x="2817127" y="1491073"/>
            <a:chExt cx="665480" cy="1513205"/>
          </a:xfrm>
        </p:grpSpPr>
        <p:sp>
          <p:nvSpPr>
            <p:cNvPr id="29" name="object 29"/>
            <p:cNvSpPr/>
            <p:nvPr/>
          </p:nvSpPr>
          <p:spPr>
            <a:xfrm>
              <a:off x="2826652" y="2641710"/>
              <a:ext cx="373380" cy="215900"/>
            </a:xfrm>
            <a:custGeom>
              <a:avLst/>
              <a:gdLst/>
              <a:ahLst/>
              <a:cxnLst/>
              <a:rect l="l" t="t" r="r" b="b"/>
              <a:pathLst>
                <a:path w="373380" h="215900">
                  <a:moveTo>
                    <a:pt x="0" y="0"/>
                  </a:moveTo>
                  <a:lnTo>
                    <a:pt x="243749" y="0"/>
                  </a:lnTo>
                  <a:lnTo>
                    <a:pt x="243749" y="215399"/>
                  </a:lnTo>
                  <a:lnTo>
                    <a:pt x="373200" y="2153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0327" y="2816120"/>
              <a:ext cx="105500" cy="819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824" y="2922209"/>
              <a:ext cx="105500" cy="819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889340" y="1530794"/>
              <a:ext cx="273685" cy="1270"/>
            </a:xfrm>
            <a:custGeom>
              <a:avLst/>
              <a:gdLst/>
              <a:ahLst/>
              <a:cxnLst/>
              <a:rect l="l" t="t" r="r" b="b"/>
              <a:pathLst>
                <a:path w="273685" h="1269">
                  <a:moveTo>
                    <a:pt x="0" y="0"/>
                  </a:moveTo>
                  <a:lnTo>
                    <a:pt x="273300" y="126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970" y="1491073"/>
              <a:ext cx="105645" cy="8198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41317" y="1784702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h="932814">
                  <a:moveTo>
                    <a:pt x="0" y="932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0326" y="1688726"/>
              <a:ext cx="81981" cy="1055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208134" y="1733658"/>
            <a:ext cx="64558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spcBef>
                <a:spcPts val="133"/>
              </a:spcBef>
              <a:tabLst>
                <a:tab pos="2173339" algn="l"/>
                <a:tab pos="3290911" algn="l"/>
                <a:tab pos="4269633" algn="l"/>
                <a:tab pos="4886838" algn="l"/>
                <a:tab pos="6437892" algn="l"/>
              </a:tabLst>
            </a:pPr>
            <a:r>
              <a:rPr sz="4800" u="heavy" baseline="-4629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4800" spc="-29" baseline="-4629" dirty="0">
                <a:latin typeface="Times New Roman"/>
                <a:cs typeface="Times New Roman"/>
              </a:rPr>
              <a:t> </a:t>
            </a:r>
            <a:r>
              <a:rPr sz="3600" baseline="1543" dirty="0">
                <a:latin typeface="MS PGothic"/>
                <a:cs typeface="MS PGothic"/>
              </a:rPr>
              <a:t>☉	</a:t>
            </a:r>
            <a:r>
              <a:rPr sz="3600" baseline="1543" dirty="0">
                <a:latin typeface="Arial MT"/>
                <a:cs typeface="Arial MT"/>
              </a:rPr>
              <a:t>+	</a:t>
            </a:r>
            <a:r>
              <a:rPr sz="3200" dirty="0">
                <a:latin typeface="Arial MT"/>
                <a:cs typeface="Arial MT"/>
              </a:rPr>
              <a:t>c	</a:t>
            </a:r>
            <a:r>
              <a:rPr sz="32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64939" y="2021525"/>
            <a:ext cx="10922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latin typeface="Arial MT"/>
                <a:cs typeface="Arial MT"/>
              </a:rPr>
              <a:t>t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755007" y="1988805"/>
            <a:ext cx="1917700" cy="2854960"/>
            <a:chOff x="2816255" y="1491604"/>
            <a:chExt cx="1438275" cy="2141220"/>
          </a:xfrm>
        </p:grpSpPr>
        <p:sp>
          <p:nvSpPr>
            <p:cNvPr id="39" name="object 39"/>
            <p:cNvSpPr/>
            <p:nvPr/>
          </p:nvSpPr>
          <p:spPr>
            <a:xfrm>
              <a:off x="3605565" y="1532594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0440" y="1491604"/>
              <a:ext cx="105500" cy="8198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213417" y="1755302"/>
              <a:ext cx="0" cy="848360"/>
            </a:xfrm>
            <a:custGeom>
              <a:avLst/>
              <a:gdLst/>
              <a:ahLst/>
              <a:cxnLst/>
              <a:rect l="l" t="t" r="r" b="b"/>
              <a:pathLst>
                <a:path h="848360">
                  <a:moveTo>
                    <a:pt x="0" y="0"/>
                  </a:moveTo>
                  <a:lnTo>
                    <a:pt x="0" y="8477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2426" y="2593577"/>
              <a:ext cx="81981" cy="1055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825780" y="3591277"/>
              <a:ext cx="1077595" cy="0"/>
            </a:xfrm>
            <a:custGeom>
              <a:avLst/>
              <a:gdLst/>
              <a:ahLst/>
              <a:cxnLst/>
              <a:rect l="l" t="t" r="r" b="b"/>
              <a:pathLst>
                <a:path w="1077595">
                  <a:moveTo>
                    <a:pt x="0" y="0"/>
                  </a:moveTo>
                  <a:lnTo>
                    <a:pt x="1077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3555" y="3550286"/>
              <a:ext cx="105500" cy="8198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400767" y="3699683"/>
            <a:ext cx="4953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tanh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06175" y="4575094"/>
            <a:ext cx="338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MS PGothic"/>
                <a:cs typeface="MS PGothic"/>
              </a:rPr>
              <a:t>☉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78736" y="4513877"/>
            <a:ext cx="4030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h</a:t>
            </a:r>
            <a:r>
              <a:rPr sz="3200" baseline="-31250" dirty="0">
                <a:latin typeface="Arial MT"/>
                <a:cs typeface="Arial MT"/>
              </a:rPr>
              <a:t>t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563246" y="1988805"/>
            <a:ext cx="2066713" cy="2854960"/>
            <a:chOff x="4172434" y="1491604"/>
            <a:chExt cx="1550035" cy="2141220"/>
          </a:xfrm>
        </p:grpSpPr>
        <p:sp>
          <p:nvSpPr>
            <p:cNvPr id="49" name="object 49"/>
            <p:cNvSpPr/>
            <p:nvPr/>
          </p:nvSpPr>
          <p:spPr>
            <a:xfrm>
              <a:off x="4457290" y="1532594"/>
              <a:ext cx="1127125" cy="0"/>
            </a:xfrm>
            <a:custGeom>
              <a:avLst/>
              <a:gdLst/>
              <a:ahLst/>
              <a:cxnLst/>
              <a:rect l="l" t="t" r="r" b="b"/>
              <a:pathLst>
                <a:path w="1127125">
                  <a:moveTo>
                    <a:pt x="0" y="0"/>
                  </a:moveTo>
                  <a:lnTo>
                    <a:pt x="11264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4265" y="1491604"/>
              <a:ext cx="105500" cy="8198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8407" y="3591270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4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282" y="3550279"/>
              <a:ext cx="105500" cy="8198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194420" y="3591270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0" y="0"/>
                  </a:moveTo>
                  <a:lnTo>
                    <a:pt x="431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595" y="3550279"/>
              <a:ext cx="105500" cy="8198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2434" y="3076412"/>
              <a:ext cx="81980" cy="315575"/>
            </a:xfrm>
            <a:prstGeom prst="rect">
              <a:avLst/>
            </a:prstGeom>
          </p:spPr>
        </p:pic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10568" y="94046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Long</a:t>
            </a:r>
            <a:r>
              <a:rPr spc="-27" dirty="0"/>
              <a:t> </a:t>
            </a:r>
            <a:r>
              <a:rPr spc="-7" dirty="0"/>
              <a:t>Short</a:t>
            </a:r>
            <a:r>
              <a:rPr spc="-33" dirty="0"/>
              <a:t> </a:t>
            </a:r>
            <a:r>
              <a:rPr spc="-7" dirty="0"/>
              <a:t>Term</a:t>
            </a:r>
            <a:r>
              <a:rPr spc="-27" dirty="0"/>
              <a:t> </a:t>
            </a:r>
            <a:r>
              <a:rPr dirty="0"/>
              <a:t>Memory</a:t>
            </a:r>
            <a:r>
              <a:rPr spc="-27" dirty="0"/>
              <a:t> </a:t>
            </a:r>
            <a:r>
              <a:rPr dirty="0"/>
              <a:t>(LSTM):</a:t>
            </a:r>
            <a:r>
              <a:rPr spc="-20" dirty="0"/>
              <a:t> </a:t>
            </a:r>
            <a:r>
              <a:rPr spc="-7" dirty="0"/>
              <a:t>Gradient</a:t>
            </a:r>
            <a:r>
              <a:rPr spc="-33" dirty="0"/>
              <a:t> </a:t>
            </a:r>
            <a:r>
              <a:rPr spc="-7" dirty="0"/>
              <a:t>Flow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67501" y="600141"/>
            <a:ext cx="11559540" cy="10686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lnSpc>
                <a:spcPts val="2700"/>
              </a:lnSpc>
              <a:spcBef>
                <a:spcPts val="133"/>
              </a:spcBef>
            </a:pPr>
            <a:endParaRPr lang="en-US" sz="2400" i="1" spc="-7" dirty="0">
              <a:latin typeface="Arial"/>
              <a:cs typeface="Arial"/>
            </a:endParaRPr>
          </a:p>
          <a:p>
            <a:pPr marL="33866">
              <a:lnSpc>
                <a:spcPts val="2700"/>
              </a:lnSpc>
              <a:spcBef>
                <a:spcPts val="133"/>
              </a:spcBef>
            </a:pPr>
            <a:r>
              <a:rPr lang="en-IN" sz="2400" i="1" spc="-7" dirty="0">
                <a:latin typeface="Arial"/>
                <a:cs typeface="Arial"/>
              </a:rPr>
              <a:t>  </a:t>
            </a:r>
            <a:r>
              <a:rPr sz="2400" i="1" spc="-7" dirty="0">
                <a:latin typeface="Arial"/>
                <a:cs typeface="Arial"/>
              </a:rPr>
              <a:t>[Hochreiter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et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al.,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1997]</a:t>
            </a:r>
            <a:endParaRPr sz="2400" dirty="0">
              <a:latin typeface="Arial"/>
              <a:cs typeface="Arial"/>
            </a:endParaRPr>
          </a:p>
          <a:p>
            <a:pPr marR="23706" algn="r">
              <a:lnSpc>
                <a:spcPts val="2700"/>
              </a:lnSpc>
            </a:pPr>
            <a:r>
              <a:rPr sz="2400" spc="-7" dirty="0">
                <a:latin typeface="Arial MT"/>
                <a:cs typeface="Arial MT"/>
              </a:rPr>
              <a:t>Backpropagation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from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40" dirty="0">
                <a:latin typeface="Arial MT"/>
                <a:cs typeface="Arial MT"/>
              </a:rPr>
              <a:t>c</a:t>
            </a:r>
            <a:r>
              <a:rPr sz="2400" spc="59" baseline="-32407" dirty="0">
                <a:latin typeface="Arial MT"/>
                <a:cs typeface="Arial MT"/>
              </a:rPr>
              <a:t>t</a:t>
            </a:r>
            <a:r>
              <a:rPr sz="2400" spc="289" baseline="-3240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to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399888" y="4463326"/>
            <a:ext cx="587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stack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48722" y="2172412"/>
            <a:ext cx="5259493" cy="3366347"/>
            <a:chOff x="636541" y="1629309"/>
            <a:chExt cx="3944620" cy="2524760"/>
          </a:xfrm>
        </p:grpSpPr>
        <p:sp>
          <p:nvSpPr>
            <p:cNvPr id="60" name="object 60"/>
            <p:cNvSpPr/>
            <p:nvPr/>
          </p:nvSpPr>
          <p:spPr>
            <a:xfrm>
              <a:off x="2020149" y="3705574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448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9159" y="3609599"/>
              <a:ext cx="81980" cy="1055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36541" y="3459631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90">
                  <a:moveTo>
                    <a:pt x="0" y="0"/>
                  </a:moveTo>
                  <a:lnTo>
                    <a:pt x="935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416" y="3418640"/>
              <a:ext cx="105500" cy="8198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027200" y="3125722"/>
              <a:ext cx="1905" cy="238125"/>
            </a:xfrm>
            <a:custGeom>
              <a:avLst/>
              <a:gdLst/>
              <a:ahLst/>
              <a:cxnLst/>
              <a:rect l="l" t="t" r="r" b="b"/>
              <a:pathLst>
                <a:path w="1905" h="238125">
                  <a:moveTo>
                    <a:pt x="0" y="237901"/>
                  </a:moveTo>
                  <a:lnTo>
                    <a:pt x="141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7628" y="3029748"/>
              <a:ext cx="81979" cy="10568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5524" y="1629309"/>
              <a:ext cx="105500" cy="8198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54149" y="1659309"/>
              <a:ext cx="338375" cy="8198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10374" y="1673309"/>
              <a:ext cx="338375" cy="8198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5524" y="1663459"/>
              <a:ext cx="105500" cy="81980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25447" y="3119187"/>
            <a:ext cx="3834541" cy="2593955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8083129" y="1619666"/>
            <a:ext cx="3859953" cy="111047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50799" marR="4063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 MT"/>
                <a:cs typeface="Arial MT"/>
              </a:rPr>
              <a:t>c</a:t>
            </a:r>
            <a:r>
              <a:rPr sz="2400" spc="-9" baseline="-32407" dirty="0">
                <a:latin typeface="Arial MT"/>
                <a:cs typeface="Arial MT"/>
              </a:rPr>
              <a:t>t-1</a:t>
            </a:r>
            <a:r>
              <a:rPr sz="2400" baseline="-3240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only elementwise </a:t>
            </a:r>
            <a:r>
              <a:rPr sz="2400" dirty="0">
                <a:latin typeface="Arial MT"/>
                <a:cs typeface="Arial MT"/>
              </a:rPr>
              <a:t> multiplication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by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f,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no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matrix </a:t>
            </a:r>
            <a:r>
              <a:rPr sz="2400" spc="-6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multiply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by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93633" y="5498774"/>
            <a:ext cx="6019800" cy="1151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09201" algn="ctr">
              <a:lnSpc>
                <a:spcPts val="3673"/>
              </a:lnSpc>
            </a:pPr>
            <a:r>
              <a:rPr sz="3200" dirty="0">
                <a:latin typeface="Arial MT"/>
                <a:cs typeface="Arial MT"/>
              </a:rPr>
              <a:t>x</a:t>
            </a:r>
            <a:r>
              <a:rPr sz="3200" baseline="-31250" dirty="0">
                <a:latin typeface="Arial MT"/>
                <a:cs typeface="Arial MT"/>
              </a:rPr>
              <a:t>t</a:t>
            </a:r>
            <a:endParaRPr sz="3200" baseline="-31250">
              <a:latin typeface="Arial MT"/>
              <a:cs typeface="Arial MT"/>
            </a:endParaRPr>
          </a:p>
          <a:p>
            <a:pPr marL="16933">
              <a:spcBef>
                <a:spcPts val="2380"/>
              </a:spcBef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568" y="186493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Long</a:t>
            </a:r>
            <a:r>
              <a:rPr spc="-27" dirty="0"/>
              <a:t> </a:t>
            </a:r>
            <a:r>
              <a:rPr spc="-7" dirty="0"/>
              <a:t>Short</a:t>
            </a:r>
            <a:r>
              <a:rPr spc="-33" dirty="0"/>
              <a:t> </a:t>
            </a:r>
            <a:r>
              <a:rPr spc="-7" dirty="0"/>
              <a:t>Term</a:t>
            </a:r>
            <a:r>
              <a:rPr spc="-27" dirty="0"/>
              <a:t> </a:t>
            </a:r>
            <a:r>
              <a:rPr dirty="0"/>
              <a:t>Memory</a:t>
            </a:r>
            <a:r>
              <a:rPr spc="-27" dirty="0"/>
              <a:t> </a:t>
            </a:r>
            <a:r>
              <a:rPr dirty="0"/>
              <a:t>(LSTM):</a:t>
            </a:r>
            <a:r>
              <a:rPr spc="-20" dirty="0"/>
              <a:t> </a:t>
            </a:r>
            <a:r>
              <a:rPr spc="-7" dirty="0"/>
              <a:t>Gradient</a:t>
            </a:r>
            <a:r>
              <a:rPr spc="-33" dirty="0"/>
              <a:t> </a:t>
            </a:r>
            <a:r>
              <a:rPr spc="-7" dirty="0"/>
              <a:t>Flow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35" y="2061853"/>
            <a:ext cx="3652380" cy="21809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1379" y="2061853"/>
            <a:ext cx="3652380" cy="21809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3741" y="2061853"/>
            <a:ext cx="3652380" cy="21809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0040" y="2089877"/>
            <a:ext cx="4555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3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1416" y="1772319"/>
            <a:ext cx="11043073" cy="164252"/>
            <a:chOff x="346061" y="1329239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4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061" y="1329239"/>
              <a:ext cx="158251" cy="1229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53941" y="724168"/>
            <a:ext cx="9322645" cy="2096301"/>
          </a:xfrm>
          <a:prstGeom prst="rect">
            <a:avLst/>
          </a:prstGeom>
        </p:spPr>
        <p:txBody>
          <a:bodyPr vert="horz" wrap="square" lIns="0" tIns="92287" rIns="0" bIns="0" rtlCol="0">
            <a:spAutoFit/>
          </a:bodyPr>
          <a:lstStyle/>
          <a:p>
            <a:pPr marL="73657">
              <a:spcBef>
                <a:spcPts val="727"/>
              </a:spcBef>
            </a:pPr>
            <a:r>
              <a:rPr sz="2400" i="1" spc="-7" dirty="0">
                <a:latin typeface="Arial"/>
                <a:cs typeface="Arial"/>
              </a:rPr>
              <a:t>[Hochreiter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et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al.,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1997]</a:t>
            </a:r>
            <a:endParaRPr sz="2400" dirty="0">
              <a:latin typeface="Arial"/>
              <a:cs typeface="Arial"/>
            </a:endParaRPr>
          </a:p>
          <a:p>
            <a:pPr marL="3053850">
              <a:spcBef>
                <a:spcPts val="993"/>
              </a:spcBef>
            </a:pP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Uninterrupted</a:t>
            </a:r>
            <a:r>
              <a:rPr sz="4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gradient</a:t>
            </a:r>
            <a:r>
              <a:rPr sz="4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flow!</a:t>
            </a:r>
            <a:endParaRPr sz="4000" dirty="0">
              <a:latin typeface="Arial MT"/>
              <a:cs typeface="Arial MT"/>
            </a:endParaRPr>
          </a:p>
          <a:p>
            <a:pPr marL="33866">
              <a:spcBef>
                <a:spcPts val="3053"/>
              </a:spcBef>
              <a:tabLst>
                <a:tab pos="3920815" algn="l"/>
                <a:tab pos="7730720" algn="l"/>
              </a:tabLst>
            </a:pP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0	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1	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14" name="object 14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78342" y="6284601"/>
            <a:ext cx="66717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080"/>
                </a:lnSpc>
              </a:pPr>
              <a:t>67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35" y="2061853"/>
            <a:ext cx="3652380" cy="21809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143" y="136441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Long</a:t>
            </a:r>
            <a:r>
              <a:rPr spc="-27" dirty="0"/>
              <a:t> </a:t>
            </a:r>
            <a:r>
              <a:rPr spc="-7" dirty="0"/>
              <a:t>Short</a:t>
            </a:r>
            <a:r>
              <a:rPr spc="-33" dirty="0"/>
              <a:t> </a:t>
            </a:r>
            <a:r>
              <a:rPr spc="-7" dirty="0"/>
              <a:t>Term</a:t>
            </a:r>
            <a:r>
              <a:rPr spc="-27" dirty="0"/>
              <a:t> </a:t>
            </a:r>
            <a:r>
              <a:rPr dirty="0"/>
              <a:t>Memory</a:t>
            </a:r>
            <a:r>
              <a:rPr spc="-27" dirty="0"/>
              <a:t> </a:t>
            </a:r>
            <a:r>
              <a:rPr dirty="0"/>
              <a:t>(LSTM):</a:t>
            </a:r>
            <a:r>
              <a:rPr spc="-20" dirty="0"/>
              <a:t> </a:t>
            </a:r>
            <a:r>
              <a:rPr spc="-7" dirty="0"/>
              <a:t>Gradient</a:t>
            </a:r>
            <a:r>
              <a:rPr spc="-33" dirty="0"/>
              <a:t> </a:t>
            </a:r>
            <a:r>
              <a:rPr spc="-7" dirty="0"/>
              <a:t>Flow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1379" y="2061853"/>
            <a:ext cx="3652380" cy="21809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3741" y="2061853"/>
            <a:ext cx="3652380" cy="21809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0040" y="2089877"/>
            <a:ext cx="4555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3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1416" y="1772319"/>
            <a:ext cx="11043073" cy="164252"/>
            <a:chOff x="346061" y="1329239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4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061" y="1329239"/>
              <a:ext cx="158251" cy="1229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7115" y="684259"/>
            <a:ext cx="9322645" cy="2096301"/>
          </a:xfrm>
          <a:prstGeom prst="rect">
            <a:avLst/>
          </a:prstGeom>
        </p:spPr>
        <p:txBody>
          <a:bodyPr vert="horz" wrap="square" lIns="0" tIns="92287" rIns="0" bIns="0" rtlCol="0">
            <a:spAutoFit/>
          </a:bodyPr>
          <a:lstStyle/>
          <a:p>
            <a:pPr marL="73657">
              <a:spcBef>
                <a:spcPts val="727"/>
              </a:spcBef>
            </a:pPr>
            <a:r>
              <a:rPr sz="2400" i="1" spc="-7" dirty="0">
                <a:latin typeface="Arial"/>
                <a:cs typeface="Arial"/>
              </a:rPr>
              <a:t>[Hochreiter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et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al.,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1997]</a:t>
            </a:r>
            <a:endParaRPr sz="2400" dirty="0">
              <a:latin typeface="Arial"/>
              <a:cs typeface="Arial"/>
            </a:endParaRPr>
          </a:p>
          <a:p>
            <a:pPr marL="3053850">
              <a:spcBef>
                <a:spcPts val="993"/>
              </a:spcBef>
            </a:pP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Uninterrupted</a:t>
            </a:r>
            <a:r>
              <a:rPr sz="4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gradient</a:t>
            </a:r>
            <a:r>
              <a:rPr sz="4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flow!</a:t>
            </a:r>
            <a:endParaRPr sz="4000" dirty="0">
              <a:latin typeface="Arial MT"/>
              <a:cs typeface="Arial MT"/>
            </a:endParaRPr>
          </a:p>
          <a:p>
            <a:pPr marL="33866">
              <a:spcBef>
                <a:spcPts val="3053"/>
              </a:spcBef>
              <a:tabLst>
                <a:tab pos="3920815" algn="l"/>
                <a:tab pos="7730720" algn="l"/>
              </a:tabLst>
            </a:pP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0	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1	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2</a:t>
            </a:r>
          </a:p>
        </p:txBody>
      </p:sp>
      <p:grpSp>
        <p:nvGrpSpPr>
          <p:cNvPr id="122" name="object 122"/>
          <p:cNvGrpSpPr/>
          <p:nvPr/>
        </p:nvGrpSpPr>
        <p:grpSpPr>
          <a:xfrm>
            <a:off x="2461431" y="4277919"/>
            <a:ext cx="4969087" cy="164252"/>
            <a:chOff x="1846073" y="3208439"/>
            <a:chExt cx="3726815" cy="123189"/>
          </a:xfrm>
        </p:grpSpPr>
        <p:sp>
          <p:nvSpPr>
            <p:cNvPr id="123" name="object 123"/>
            <p:cNvSpPr/>
            <p:nvPr/>
          </p:nvSpPr>
          <p:spPr>
            <a:xfrm>
              <a:off x="1990037" y="3269924"/>
              <a:ext cx="3583304" cy="0"/>
            </a:xfrm>
            <a:custGeom>
              <a:avLst/>
              <a:gdLst/>
              <a:ahLst/>
              <a:cxnLst/>
              <a:rect l="l" t="t" r="r" b="b"/>
              <a:pathLst>
                <a:path w="3583304">
                  <a:moveTo>
                    <a:pt x="35827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4" name="object 1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6073" y="3208439"/>
              <a:ext cx="158251" cy="122971"/>
            </a:xfrm>
            <a:prstGeom prst="rect">
              <a:avLst/>
            </a:prstGeom>
          </p:spPr>
        </p:pic>
      </p:grpSp>
      <p:sp>
        <p:nvSpPr>
          <p:cNvPr id="126" name="object 126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28" name="object 128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129" name="object 129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9178342" y="6284601"/>
            <a:ext cx="66717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080"/>
                </a:lnSpc>
              </a:pPr>
              <a:t>68</a:t>
            </a:fld>
            <a:endParaRPr sz="26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35" y="2061853"/>
            <a:ext cx="3652380" cy="21809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036" y="24916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Long</a:t>
            </a:r>
            <a:r>
              <a:rPr spc="-27" dirty="0"/>
              <a:t> </a:t>
            </a:r>
            <a:r>
              <a:rPr spc="-7" dirty="0"/>
              <a:t>Short</a:t>
            </a:r>
            <a:r>
              <a:rPr spc="-33" dirty="0"/>
              <a:t> </a:t>
            </a:r>
            <a:r>
              <a:rPr spc="-7" dirty="0"/>
              <a:t>Term</a:t>
            </a:r>
            <a:r>
              <a:rPr spc="-27" dirty="0"/>
              <a:t> </a:t>
            </a:r>
            <a:r>
              <a:rPr dirty="0"/>
              <a:t>Memory</a:t>
            </a:r>
            <a:r>
              <a:rPr spc="-27" dirty="0"/>
              <a:t> </a:t>
            </a:r>
            <a:r>
              <a:rPr dirty="0"/>
              <a:t>(LSTM):</a:t>
            </a:r>
            <a:r>
              <a:rPr spc="-20" dirty="0"/>
              <a:t> </a:t>
            </a:r>
            <a:r>
              <a:rPr spc="-7" dirty="0"/>
              <a:t>Gradient</a:t>
            </a:r>
            <a:r>
              <a:rPr spc="-33" dirty="0"/>
              <a:t> </a:t>
            </a:r>
            <a:r>
              <a:rPr spc="-7" dirty="0"/>
              <a:t>Flow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1379" y="2061853"/>
            <a:ext cx="3652380" cy="21809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3741" y="2061853"/>
            <a:ext cx="3652380" cy="21809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60040" y="2089877"/>
            <a:ext cx="4555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3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1416" y="1772319"/>
            <a:ext cx="11043073" cy="164252"/>
            <a:chOff x="346061" y="1329239"/>
            <a:chExt cx="8282305" cy="123189"/>
          </a:xfrm>
        </p:grpSpPr>
        <p:sp>
          <p:nvSpPr>
            <p:cNvPr id="8" name="object 8"/>
            <p:cNvSpPr/>
            <p:nvPr/>
          </p:nvSpPr>
          <p:spPr>
            <a:xfrm>
              <a:off x="490024" y="1390724"/>
              <a:ext cx="8138795" cy="0"/>
            </a:xfrm>
            <a:custGeom>
              <a:avLst/>
              <a:gdLst/>
              <a:ahLst/>
              <a:cxnLst/>
              <a:rect l="l" t="t" r="r" b="b"/>
              <a:pathLst>
                <a:path w="8138795">
                  <a:moveTo>
                    <a:pt x="81382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061" y="1329239"/>
              <a:ext cx="158251" cy="1229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7011" y="524594"/>
            <a:ext cx="9322645" cy="2096301"/>
          </a:xfrm>
          <a:prstGeom prst="rect">
            <a:avLst/>
          </a:prstGeom>
        </p:spPr>
        <p:txBody>
          <a:bodyPr vert="horz" wrap="square" lIns="0" tIns="92287" rIns="0" bIns="0" rtlCol="0">
            <a:spAutoFit/>
          </a:bodyPr>
          <a:lstStyle/>
          <a:p>
            <a:pPr marL="73657">
              <a:spcBef>
                <a:spcPts val="727"/>
              </a:spcBef>
            </a:pPr>
            <a:r>
              <a:rPr sz="2400" i="1" spc="-7" dirty="0">
                <a:latin typeface="Arial"/>
                <a:cs typeface="Arial"/>
              </a:rPr>
              <a:t>[Hochreiter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et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al.,</a:t>
            </a:r>
            <a:r>
              <a:rPr sz="2400" i="1" spc="-33" dirty="0">
                <a:latin typeface="Arial"/>
                <a:cs typeface="Arial"/>
              </a:rPr>
              <a:t> </a:t>
            </a:r>
            <a:r>
              <a:rPr sz="2400" i="1" spc="-7" dirty="0">
                <a:latin typeface="Arial"/>
                <a:cs typeface="Arial"/>
              </a:rPr>
              <a:t>1997]</a:t>
            </a:r>
            <a:endParaRPr sz="2400">
              <a:latin typeface="Arial"/>
              <a:cs typeface="Arial"/>
            </a:endParaRPr>
          </a:p>
          <a:p>
            <a:pPr marL="3053850">
              <a:spcBef>
                <a:spcPts val="993"/>
              </a:spcBef>
            </a:pP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Uninterrupted</a:t>
            </a:r>
            <a:r>
              <a:rPr sz="4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gradient</a:t>
            </a:r>
            <a:r>
              <a:rPr sz="4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flow!</a:t>
            </a:r>
            <a:endParaRPr sz="4000">
              <a:latin typeface="Arial MT"/>
              <a:cs typeface="Arial MT"/>
            </a:endParaRPr>
          </a:p>
          <a:p>
            <a:pPr marL="33866">
              <a:spcBef>
                <a:spcPts val="3053"/>
              </a:spcBef>
              <a:tabLst>
                <a:tab pos="3920815" algn="l"/>
                <a:tab pos="7730720" algn="l"/>
              </a:tabLst>
            </a:pP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0	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1	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baseline="-31250" dirty="0">
                <a:latin typeface="Arial MT"/>
                <a:cs typeface="Arial MT"/>
              </a:rPr>
              <a:t>2</a:t>
            </a:r>
            <a:endParaRPr sz="3200" baseline="-312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57502" y="4474883"/>
            <a:ext cx="5014805" cy="1667087"/>
            <a:chOff x="1843126" y="3356162"/>
            <a:chExt cx="3761104" cy="1250315"/>
          </a:xfrm>
        </p:grpSpPr>
        <p:sp>
          <p:nvSpPr>
            <p:cNvPr id="12" name="object 12"/>
            <p:cNvSpPr/>
            <p:nvPr/>
          </p:nvSpPr>
          <p:spPr>
            <a:xfrm>
              <a:off x="1852651" y="3591759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2651" y="3591759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513451" y="3595375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513451" y="3595375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2809" y="359174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392809" y="359174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70569" y="3589679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970569" y="3589679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5523" y="359025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395523" y="3590252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8153" y="359174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88153" y="359174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278928" y="359174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78928" y="359174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359628" y="4092443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205450" y="4069147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8853" y="4069147"/>
              <a:ext cx="110489" cy="46990"/>
            </a:xfrm>
            <a:custGeom>
              <a:avLst/>
              <a:gdLst/>
              <a:ahLst/>
              <a:cxnLst/>
              <a:rect l="l" t="t" r="r" b="b"/>
              <a:pathLst>
                <a:path w="110489" h="46989">
                  <a:moveTo>
                    <a:pt x="55047" y="0"/>
                  </a:moveTo>
                  <a:lnTo>
                    <a:pt x="62228" y="1838"/>
                  </a:lnTo>
                  <a:lnTo>
                    <a:pt x="68093" y="6853"/>
                  </a:lnTo>
                  <a:lnTo>
                    <a:pt x="72047" y="14291"/>
                  </a:lnTo>
                  <a:lnTo>
                    <a:pt x="73497" y="23399"/>
                  </a:lnTo>
                  <a:lnTo>
                    <a:pt x="72047" y="32508"/>
                  </a:lnTo>
                  <a:lnTo>
                    <a:pt x="68093" y="39946"/>
                  </a:lnTo>
                  <a:lnTo>
                    <a:pt x="62228" y="44961"/>
                  </a:lnTo>
                  <a:lnTo>
                    <a:pt x="55047" y="46799"/>
                  </a:lnTo>
                  <a:lnTo>
                    <a:pt x="47865" y="44961"/>
                  </a:lnTo>
                  <a:lnTo>
                    <a:pt x="42001" y="39946"/>
                  </a:lnTo>
                  <a:lnTo>
                    <a:pt x="38047" y="32508"/>
                  </a:lnTo>
                  <a:lnTo>
                    <a:pt x="36597" y="23399"/>
                  </a:lnTo>
                  <a:lnTo>
                    <a:pt x="38047" y="14291"/>
                  </a:lnTo>
                  <a:lnTo>
                    <a:pt x="42001" y="6853"/>
                  </a:lnTo>
                  <a:lnTo>
                    <a:pt x="47865" y="1838"/>
                  </a:lnTo>
                  <a:lnTo>
                    <a:pt x="55047" y="0"/>
                  </a:lnTo>
                  <a:close/>
                </a:path>
                <a:path w="110489" h="46989">
                  <a:moveTo>
                    <a:pt x="0" y="23296"/>
                  </a:moveTo>
                  <a:lnTo>
                    <a:pt x="36599" y="23296"/>
                  </a:lnTo>
                </a:path>
                <a:path w="110489" h="46989">
                  <a:moveTo>
                    <a:pt x="73497" y="23399"/>
                  </a:moveTo>
                  <a:lnTo>
                    <a:pt x="110097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504614" y="4069136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223964" y="3395675"/>
              <a:ext cx="318135" cy="721360"/>
            </a:xfrm>
            <a:custGeom>
              <a:avLst/>
              <a:gdLst/>
              <a:ahLst/>
              <a:cxnLst/>
              <a:rect l="l" t="t" r="r" b="b"/>
              <a:pathLst>
                <a:path w="318135" h="721360">
                  <a:moveTo>
                    <a:pt x="299099" y="673460"/>
                  </a:moveTo>
                  <a:lnTo>
                    <a:pt x="306281" y="675299"/>
                  </a:lnTo>
                  <a:lnTo>
                    <a:pt x="312146" y="680314"/>
                  </a:lnTo>
                  <a:lnTo>
                    <a:pt x="316100" y="687752"/>
                  </a:lnTo>
                  <a:lnTo>
                    <a:pt x="317549" y="696860"/>
                  </a:lnTo>
                  <a:lnTo>
                    <a:pt x="316100" y="705969"/>
                  </a:lnTo>
                  <a:lnTo>
                    <a:pt x="312146" y="713407"/>
                  </a:lnTo>
                  <a:lnTo>
                    <a:pt x="306281" y="718422"/>
                  </a:lnTo>
                  <a:lnTo>
                    <a:pt x="299099" y="720260"/>
                  </a:lnTo>
                  <a:lnTo>
                    <a:pt x="291918" y="718422"/>
                  </a:lnTo>
                  <a:lnTo>
                    <a:pt x="286053" y="713407"/>
                  </a:lnTo>
                  <a:lnTo>
                    <a:pt x="282099" y="705969"/>
                  </a:lnTo>
                  <a:lnTo>
                    <a:pt x="280649" y="696860"/>
                  </a:lnTo>
                  <a:lnTo>
                    <a:pt x="282099" y="687752"/>
                  </a:lnTo>
                  <a:lnTo>
                    <a:pt x="286053" y="680314"/>
                  </a:lnTo>
                  <a:lnTo>
                    <a:pt x="291918" y="675299"/>
                  </a:lnTo>
                  <a:lnTo>
                    <a:pt x="299099" y="673460"/>
                  </a:lnTo>
                  <a:close/>
                </a:path>
                <a:path w="318135" h="721360">
                  <a:moveTo>
                    <a:pt x="249544" y="696768"/>
                  </a:moveTo>
                  <a:lnTo>
                    <a:pt x="280744" y="696768"/>
                  </a:lnTo>
                </a:path>
                <a:path w="318135" h="721360">
                  <a:moveTo>
                    <a:pt x="299099" y="720260"/>
                  </a:moveTo>
                  <a:lnTo>
                    <a:pt x="298241" y="652823"/>
                  </a:lnTo>
                  <a:lnTo>
                    <a:pt x="295740" y="585912"/>
                  </a:lnTo>
                  <a:lnTo>
                    <a:pt x="291706" y="520055"/>
                  </a:lnTo>
                  <a:lnTo>
                    <a:pt x="286248" y="455779"/>
                  </a:lnTo>
                  <a:lnTo>
                    <a:pt x="279475" y="393613"/>
                  </a:lnTo>
                  <a:lnTo>
                    <a:pt x="271497" y="334085"/>
                  </a:lnTo>
                  <a:lnTo>
                    <a:pt x="262424" y="277722"/>
                  </a:lnTo>
                  <a:lnTo>
                    <a:pt x="252365" y="225053"/>
                  </a:lnTo>
                  <a:lnTo>
                    <a:pt x="241430" y="176605"/>
                  </a:lnTo>
                  <a:lnTo>
                    <a:pt x="229728" y="132905"/>
                  </a:lnTo>
                  <a:lnTo>
                    <a:pt x="217369" y="94483"/>
                  </a:lnTo>
                  <a:lnTo>
                    <a:pt x="191118" y="35580"/>
                  </a:lnTo>
                  <a:lnTo>
                    <a:pt x="163552" y="4119"/>
                  </a:lnTo>
                  <a:lnTo>
                    <a:pt x="149549" y="0"/>
                  </a:lnTo>
                  <a:lnTo>
                    <a:pt x="135547" y="4148"/>
                  </a:lnTo>
                  <a:lnTo>
                    <a:pt x="107981" y="35666"/>
                  </a:lnTo>
                  <a:lnTo>
                    <a:pt x="81730" y="94628"/>
                  </a:lnTo>
                  <a:lnTo>
                    <a:pt x="69371" y="133082"/>
                  </a:lnTo>
                  <a:lnTo>
                    <a:pt x="57669" y="176814"/>
                  </a:lnTo>
                  <a:lnTo>
                    <a:pt x="46734" y="225297"/>
                  </a:lnTo>
                  <a:lnTo>
                    <a:pt x="36675" y="278002"/>
                  </a:lnTo>
                  <a:lnTo>
                    <a:pt x="27602" y="334403"/>
                  </a:lnTo>
                  <a:lnTo>
                    <a:pt x="19624" y="393971"/>
                  </a:lnTo>
                  <a:lnTo>
                    <a:pt x="12851" y="456180"/>
                  </a:lnTo>
                  <a:lnTo>
                    <a:pt x="7393" y="520501"/>
                  </a:lnTo>
                  <a:lnTo>
                    <a:pt x="3359" y="586406"/>
                  </a:lnTo>
                  <a:lnTo>
                    <a:pt x="858" y="653369"/>
                  </a:lnTo>
                  <a:lnTo>
                    <a:pt x="0" y="72086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689138" y="358966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689138" y="358966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57" y="358966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57" y="358966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5957" y="409036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1514" y="4090436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5" h="2539">
                  <a:moveTo>
                    <a:pt x="-4762" y="1049"/>
                  </a:moveTo>
                  <a:lnTo>
                    <a:pt x="383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5223" y="4067518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805223" y="4067518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769838" y="4090364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299"/>
                  </a:moveTo>
                  <a:lnTo>
                    <a:pt x="401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523064" y="3360925"/>
              <a:ext cx="319405" cy="755015"/>
            </a:xfrm>
            <a:custGeom>
              <a:avLst/>
              <a:gdLst/>
              <a:ahLst/>
              <a:cxnLst/>
              <a:rect l="l" t="t" r="r" b="b"/>
              <a:pathLst>
                <a:path w="319405" h="755014">
                  <a:moveTo>
                    <a:pt x="319058" y="729993"/>
                  </a:moveTo>
                  <a:lnTo>
                    <a:pt x="319058" y="729993"/>
                  </a:lnTo>
                </a:path>
                <a:path w="319405" h="755014">
                  <a:moveTo>
                    <a:pt x="0" y="755010"/>
                  </a:moveTo>
                  <a:lnTo>
                    <a:pt x="862" y="684322"/>
                  </a:lnTo>
                  <a:lnTo>
                    <a:pt x="3375" y="614191"/>
                  </a:lnTo>
                  <a:lnTo>
                    <a:pt x="7430" y="545168"/>
                  </a:lnTo>
                  <a:lnTo>
                    <a:pt x="12916" y="477806"/>
                  </a:lnTo>
                  <a:lnTo>
                    <a:pt x="19723" y="412657"/>
                  </a:lnTo>
                  <a:lnTo>
                    <a:pt x="27740" y="350274"/>
                  </a:lnTo>
                  <a:lnTo>
                    <a:pt x="36859" y="291207"/>
                  </a:lnTo>
                  <a:lnTo>
                    <a:pt x="46968" y="236011"/>
                  </a:lnTo>
                  <a:lnTo>
                    <a:pt x="57958" y="185236"/>
                  </a:lnTo>
                  <a:lnTo>
                    <a:pt x="69719" y="139435"/>
                  </a:lnTo>
                  <a:lnTo>
                    <a:pt x="82140" y="99159"/>
                  </a:lnTo>
                  <a:lnTo>
                    <a:pt x="108523" y="37396"/>
                  </a:lnTo>
                  <a:lnTo>
                    <a:pt x="136227" y="4362"/>
                  </a:lnTo>
                  <a:lnTo>
                    <a:pt x="150299" y="0"/>
                  </a:lnTo>
                  <a:lnTo>
                    <a:pt x="164372" y="4292"/>
                  </a:lnTo>
                  <a:lnTo>
                    <a:pt x="192076" y="37182"/>
                  </a:lnTo>
                  <a:lnTo>
                    <a:pt x="218459" y="98796"/>
                  </a:lnTo>
                  <a:lnTo>
                    <a:pt x="230880" y="138993"/>
                  </a:lnTo>
                  <a:lnTo>
                    <a:pt x="242641" y="184712"/>
                  </a:lnTo>
                  <a:lnTo>
                    <a:pt x="253631" y="235401"/>
                  </a:lnTo>
                  <a:lnTo>
                    <a:pt x="263740" y="290508"/>
                  </a:lnTo>
                  <a:lnTo>
                    <a:pt x="272859" y="349479"/>
                  </a:lnTo>
                  <a:lnTo>
                    <a:pt x="280876" y="411762"/>
                  </a:lnTo>
                  <a:lnTo>
                    <a:pt x="287683" y="476804"/>
                  </a:lnTo>
                  <a:lnTo>
                    <a:pt x="293169" y="544053"/>
                  </a:lnTo>
                  <a:lnTo>
                    <a:pt x="297224" y="612955"/>
                  </a:lnTo>
                  <a:lnTo>
                    <a:pt x="299737" y="682959"/>
                  </a:lnTo>
                  <a:lnTo>
                    <a:pt x="300599" y="75351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989802" y="358966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9802" y="358966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875921" y="358966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875921" y="358966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80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731B4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956621" y="409036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5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842123" y="4090318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299"/>
                  </a:moveTo>
                  <a:lnTo>
                    <a:pt x="38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101720" y="4067518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101720" y="4067518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070502" y="4090364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299"/>
                  </a:moveTo>
                  <a:lnTo>
                    <a:pt x="359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2823673" y="3372500"/>
              <a:ext cx="296545" cy="742950"/>
            </a:xfrm>
            <a:custGeom>
              <a:avLst/>
              <a:gdLst/>
              <a:ahLst/>
              <a:cxnLst/>
              <a:rect l="l" t="t" r="r" b="b"/>
              <a:pathLst>
                <a:path w="296544" h="742950">
                  <a:moveTo>
                    <a:pt x="0" y="741818"/>
                  </a:moveTo>
                  <a:lnTo>
                    <a:pt x="850" y="672362"/>
                  </a:lnTo>
                  <a:lnTo>
                    <a:pt x="3328" y="603449"/>
                  </a:lnTo>
                  <a:lnTo>
                    <a:pt x="7326" y="535620"/>
                  </a:lnTo>
                  <a:lnTo>
                    <a:pt x="12735" y="469421"/>
                  </a:lnTo>
                  <a:lnTo>
                    <a:pt x="19447" y="405395"/>
                  </a:lnTo>
                  <a:lnTo>
                    <a:pt x="27353" y="344085"/>
                  </a:lnTo>
                  <a:lnTo>
                    <a:pt x="36344" y="286036"/>
                  </a:lnTo>
                  <a:lnTo>
                    <a:pt x="46312" y="231790"/>
                  </a:lnTo>
                  <a:lnTo>
                    <a:pt x="57148" y="181891"/>
                  </a:lnTo>
                  <a:lnTo>
                    <a:pt x="68745" y="136884"/>
                  </a:lnTo>
                  <a:lnTo>
                    <a:pt x="80992" y="97312"/>
                  </a:lnTo>
                  <a:lnTo>
                    <a:pt x="107007" y="36646"/>
                  </a:lnTo>
                  <a:lnTo>
                    <a:pt x="134324" y="4243"/>
                  </a:lnTo>
                  <a:lnTo>
                    <a:pt x="148199" y="0"/>
                  </a:lnTo>
                  <a:lnTo>
                    <a:pt x="162075" y="4271"/>
                  </a:lnTo>
                  <a:lnTo>
                    <a:pt x="189392" y="36731"/>
                  </a:lnTo>
                  <a:lnTo>
                    <a:pt x="215407" y="97457"/>
                  </a:lnTo>
                  <a:lnTo>
                    <a:pt x="227654" y="137061"/>
                  </a:lnTo>
                  <a:lnTo>
                    <a:pt x="239251" y="182101"/>
                  </a:lnTo>
                  <a:lnTo>
                    <a:pt x="250087" y="232034"/>
                  </a:lnTo>
                  <a:lnTo>
                    <a:pt x="260055" y="286315"/>
                  </a:lnTo>
                  <a:lnTo>
                    <a:pt x="269046" y="344403"/>
                  </a:lnTo>
                  <a:lnTo>
                    <a:pt x="276952" y="405753"/>
                  </a:lnTo>
                  <a:lnTo>
                    <a:pt x="283664" y="469822"/>
                  </a:lnTo>
                  <a:lnTo>
                    <a:pt x="289073" y="536066"/>
                  </a:lnTo>
                  <a:lnTo>
                    <a:pt x="293071" y="603943"/>
                  </a:lnTo>
                  <a:lnTo>
                    <a:pt x="295549" y="672908"/>
                  </a:lnTo>
                  <a:lnTo>
                    <a:pt x="296399" y="74241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289298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289298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175417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175417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256117" y="409140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30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3138620" y="4090918"/>
              <a:ext cx="37465" cy="635"/>
            </a:xfrm>
            <a:custGeom>
              <a:avLst/>
              <a:gdLst/>
              <a:ahLst/>
              <a:cxnLst/>
              <a:rect l="l" t="t" r="r" b="b"/>
              <a:pathLst>
                <a:path w="37464" h="635">
                  <a:moveTo>
                    <a:pt x="-4762" y="299"/>
                  </a:moveTo>
                  <a:lnTo>
                    <a:pt x="41662" y="299"/>
                  </a:lnTo>
                </a:path>
              </a:pathLst>
            </a:custGeom>
            <a:ln w="101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1106" y="4068327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1106" y="4068327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369998" y="4091404"/>
              <a:ext cx="31750" cy="635"/>
            </a:xfrm>
            <a:custGeom>
              <a:avLst/>
              <a:gdLst/>
              <a:ahLst/>
              <a:cxnLst/>
              <a:rect l="l" t="t" r="r" b="b"/>
              <a:pathLst>
                <a:path w="31750" h="635">
                  <a:moveTo>
                    <a:pt x="-4762" y="149"/>
                  </a:moveTo>
                  <a:lnTo>
                    <a:pt x="359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120156" y="3372500"/>
              <a:ext cx="299720" cy="742950"/>
            </a:xfrm>
            <a:custGeom>
              <a:avLst/>
              <a:gdLst/>
              <a:ahLst/>
              <a:cxnLst/>
              <a:rect l="l" t="t" r="r" b="b"/>
              <a:pathLst>
                <a:path w="299720" h="742950">
                  <a:moveTo>
                    <a:pt x="299399" y="742627"/>
                  </a:moveTo>
                  <a:lnTo>
                    <a:pt x="298541" y="673098"/>
                  </a:lnTo>
                  <a:lnTo>
                    <a:pt x="296037" y="604114"/>
                  </a:lnTo>
                  <a:lnTo>
                    <a:pt x="291999" y="536220"/>
                  </a:lnTo>
                  <a:lnTo>
                    <a:pt x="286535" y="469959"/>
                  </a:lnTo>
                  <a:lnTo>
                    <a:pt x="279755" y="405875"/>
                  </a:lnTo>
                  <a:lnTo>
                    <a:pt x="271769" y="344510"/>
                  </a:lnTo>
                  <a:lnTo>
                    <a:pt x="262687" y="286408"/>
                  </a:lnTo>
                  <a:lnTo>
                    <a:pt x="252618" y="232113"/>
                  </a:lnTo>
                  <a:lnTo>
                    <a:pt x="241672" y="182168"/>
                  </a:lnTo>
                  <a:lnTo>
                    <a:pt x="229959" y="137116"/>
                  </a:lnTo>
                  <a:lnTo>
                    <a:pt x="217587" y="97501"/>
                  </a:lnTo>
                  <a:lnTo>
                    <a:pt x="191309" y="36756"/>
                  </a:lnTo>
                  <a:lnTo>
                    <a:pt x="163716" y="4279"/>
                  </a:lnTo>
                  <a:lnTo>
                    <a:pt x="149699" y="0"/>
                  </a:lnTo>
                  <a:lnTo>
                    <a:pt x="135683" y="4236"/>
                  </a:lnTo>
                  <a:lnTo>
                    <a:pt x="108090" y="36628"/>
                  </a:lnTo>
                  <a:lnTo>
                    <a:pt x="81812" y="97283"/>
                  </a:lnTo>
                  <a:lnTo>
                    <a:pt x="69440" y="136851"/>
                  </a:lnTo>
                  <a:lnTo>
                    <a:pt x="57727" y="181853"/>
                  </a:lnTo>
                  <a:lnTo>
                    <a:pt x="46781" y="231747"/>
                  </a:lnTo>
                  <a:lnTo>
                    <a:pt x="36712" y="285988"/>
                  </a:lnTo>
                  <a:lnTo>
                    <a:pt x="27630" y="344033"/>
                  </a:lnTo>
                  <a:lnTo>
                    <a:pt x="19644" y="405337"/>
                  </a:lnTo>
                  <a:lnTo>
                    <a:pt x="12864" y="469358"/>
                  </a:lnTo>
                  <a:lnTo>
                    <a:pt x="7400" y="535551"/>
                  </a:lnTo>
                  <a:lnTo>
                    <a:pt x="3362" y="603373"/>
                  </a:lnTo>
                  <a:lnTo>
                    <a:pt x="858" y="672279"/>
                  </a:lnTo>
                  <a:lnTo>
                    <a:pt x="0" y="74172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585628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585628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471747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3471747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3552447" y="408932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3438006" y="4089327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39">
                  <a:moveTo>
                    <a:pt x="-4762" y="1199"/>
                  </a:moveTo>
                  <a:lnTo>
                    <a:pt x="38362" y="1199"/>
                  </a:lnTo>
                </a:path>
              </a:pathLst>
            </a:custGeom>
            <a:ln w="119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701715" y="4066710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3701715" y="4066710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3666328" y="4089324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70">
                  <a:moveTo>
                    <a:pt x="-4762" y="449"/>
                  </a:moveTo>
                  <a:lnTo>
                    <a:pt x="401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3419556" y="3407275"/>
              <a:ext cx="319405" cy="708025"/>
            </a:xfrm>
            <a:custGeom>
              <a:avLst/>
              <a:gdLst/>
              <a:ahLst/>
              <a:cxnLst/>
              <a:rect l="l" t="t" r="r" b="b"/>
              <a:pathLst>
                <a:path w="319404" h="708025">
                  <a:moveTo>
                    <a:pt x="319058" y="682834"/>
                  </a:moveTo>
                  <a:lnTo>
                    <a:pt x="319058" y="682834"/>
                  </a:lnTo>
                </a:path>
                <a:path w="319404" h="708025">
                  <a:moveTo>
                    <a:pt x="0" y="707852"/>
                  </a:moveTo>
                  <a:lnTo>
                    <a:pt x="862" y="641579"/>
                  </a:lnTo>
                  <a:lnTo>
                    <a:pt x="3375" y="575829"/>
                  </a:lnTo>
                  <a:lnTo>
                    <a:pt x="7430" y="511118"/>
                  </a:lnTo>
                  <a:lnTo>
                    <a:pt x="12916" y="447964"/>
                  </a:lnTo>
                  <a:lnTo>
                    <a:pt x="19723" y="386885"/>
                  </a:lnTo>
                  <a:lnTo>
                    <a:pt x="27740" y="328398"/>
                  </a:lnTo>
                  <a:lnTo>
                    <a:pt x="36859" y="273022"/>
                  </a:lnTo>
                  <a:lnTo>
                    <a:pt x="46968" y="221274"/>
                  </a:lnTo>
                  <a:lnTo>
                    <a:pt x="57958" y="173671"/>
                  </a:lnTo>
                  <a:lnTo>
                    <a:pt x="69719" y="130730"/>
                  </a:lnTo>
                  <a:lnTo>
                    <a:pt x="82140" y="92971"/>
                  </a:lnTo>
                  <a:lnTo>
                    <a:pt x="108523" y="35064"/>
                  </a:lnTo>
                  <a:lnTo>
                    <a:pt x="136227" y="4092"/>
                  </a:lnTo>
                  <a:lnTo>
                    <a:pt x="150299" y="0"/>
                  </a:lnTo>
                  <a:lnTo>
                    <a:pt x="164372" y="4021"/>
                  </a:lnTo>
                  <a:lnTo>
                    <a:pt x="192076" y="34851"/>
                  </a:lnTo>
                  <a:lnTo>
                    <a:pt x="218459" y="92608"/>
                  </a:lnTo>
                  <a:lnTo>
                    <a:pt x="230880" y="130289"/>
                  </a:lnTo>
                  <a:lnTo>
                    <a:pt x="242641" y="173147"/>
                  </a:lnTo>
                  <a:lnTo>
                    <a:pt x="253631" y="220664"/>
                  </a:lnTo>
                  <a:lnTo>
                    <a:pt x="263740" y="272323"/>
                  </a:lnTo>
                  <a:lnTo>
                    <a:pt x="272859" y="327604"/>
                  </a:lnTo>
                  <a:lnTo>
                    <a:pt x="280876" y="385990"/>
                  </a:lnTo>
                  <a:lnTo>
                    <a:pt x="287683" y="446962"/>
                  </a:lnTo>
                  <a:lnTo>
                    <a:pt x="293169" y="510002"/>
                  </a:lnTo>
                  <a:lnTo>
                    <a:pt x="297224" y="574593"/>
                  </a:lnTo>
                  <a:lnTo>
                    <a:pt x="299737" y="640216"/>
                  </a:lnTo>
                  <a:lnTo>
                    <a:pt x="300599" y="706352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3886292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3886292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772411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3772411" y="358862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8B81D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446342" y="4987194"/>
            <a:ext cx="2878352" cy="936413"/>
          </a:xfrm>
          <a:prstGeom prst="rect">
            <a:avLst/>
          </a:prstGeom>
        </p:spPr>
        <p:txBody>
          <a:bodyPr vert="vert" wrap="square" lIns="0" tIns="13547" rIns="0" bIns="0" rtlCol="0">
            <a:spAutoFit/>
          </a:bodyPr>
          <a:lstStyle/>
          <a:p>
            <a:pPr algn="ctr">
              <a:spcBef>
                <a:spcPts val="107"/>
              </a:spcBef>
            </a:pP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128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73"/>
              </a:spcBef>
            </a:pP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128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840"/>
              </a:spcBef>
            </a:pP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128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80"/>
              </a:spcBef>
            </a:pP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128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793"/>
              </a:spcBef>
            </a:pP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128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73"/>
              </a:spcBef>
            </a:pP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Tahoma"/>
                <a:cs typeface="Tahoma"/>
              </a:rPr>
              <a:t>12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8</a:t>
            </a:r>
            <a:r>
              <a:rPr sz="933" spc="-40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/</a:t>
            </a:r>
            <a:r>
              <a:rPr sz="933" spc="-33" dirty="0">
                <a:solidFill>
                  <a:srgbClr val="8B81D1"/>
                </a:solidFill>
                <a:latin typeface="Tahoma"/>
                <a:cs typeface="Tahoma"/>
              </a:rPr>
              <a:t> </a:t>
            </a:r>
            <a:r>
              <a:rPr sz="933" dirty="0">
                <a:solidFill>
                  <a:srgbClr val="8B81D1"/>
                </a:solidFill>
                <a:latin typeface="Tahoma"/>
                <a:cs typeface="Tahoma"/>
              </a:rPr>
              <a:t>2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833"/>
              </a:spcBef>
            </a:pP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73"/>
              </a:spcBef>
            </a:pP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840"/>
              </a:spcBef>
            </a:pP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80"/>
              </a:spcBef>
            </a:pP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marL="2540" algn="ctr">
              <a:spcBef>
                <a:spcPts val="793"/>
              </a:spcBef>
            </a:pP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marL="2540" algn="ctr">
              <a:spcBef>
                <a:spcPts val="73"/>
              </a:spcBef>
            </a:pP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731B47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731B47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marL="2540" algn="ctr">
              <a:spcBef>
                <a:spcPts val="887"/>
              </a:spcBef>
            </a:pPr>
            <a:r>
              <a:rPr sz="933" spc="7" dirty="0">
                <a:solidFill>
                  <a:srgbClr val="4A86E7"/>
                </a:solidFill>
                <a:latin typeface="Tahoma"/>
                <a:cs typeface="Tahoma"/>
              </a:rPr>
              <a:t>Pool</a:t>
            </a:r>
            <a:endParaRPr sz="933">
              <a:latin typeface="Tahoma"/>
              <a:cs typeface="Tahoma"/>
            </a:endParaRPr>
          </a:p>
          <a:p>
            <a:pPr marL="48259" marR="40639" algn="ctr">
              <a:lnSpc>
                <a:spcPts val="1240"/>
              </a:lnSpc>
              <a:spcBef>
                <a:spcPts val="53"/>
              </a:spcBef>
            </a:pPr>
            <a:r>
              <a:rPr sz="933" spc="-7" dirty="0">
                <a:solidFill>
                  <a:srgbClr val="FF9900"/>
                </a:solidFill>
                <a:latin typeface="Tahoma"/>
                <a:cs typeface="Tahoma"/>
              </a:rPr>
              <a:t>7x</a:t>
            </a:r>
            <a:r>
              <a:rPr sz="933" dirty="0">
                <a:solidFill>
                  <a:srgbClr val="FF9900"/>
                </a:solidFill>
                <a:latin typeface="Tahoma"/>
                <a:cs typeface="Tahoma"/>
              </a:rPr>
              <a:t>7</a:t>
            </a:r>
            <a:r>
              <a:rPr sz="933" spc="-40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FF9900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FF9900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FF9900"/>
                </a:solidFill>
                <a:latin typeface="Tahoma"/>
                <a:cs typeface="Tahoma"/>
              </a:rPr>
              <a:t>6</a:t>
            </a:r>
            <a:r>
              <a:rPr sz="933" dirty="0">
                <a:solidFill>
                  <a:srgbClr val="FF9900"/>
                </a:solidFill>
                <a:latin typeface="Tahoma"/>
                <a:cs typeface="Tahoma"/>
              </a:rPr>
              <a:t>4</a:t>
            </a:r>
            <a:r>
              <a:rPr sz="933" spc="-40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33" dirty="0">
                <a:solidFill>
                  <a:srgbClr val="FF9900"/>
                </a:solidFill>
                <a:latin typeface="Tahoma"/>
                <a:cs typeface="Tahoma"/>
              </a:rPr>
              <a:t>/</a:t>
            </a:r>
            <a:r>
              <a:rPr sz="933" spc="-33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33" dirty="0">
                <a:solidFill>
                  <a:srgbClr val="FF9900"/>
                </a:solidFill>
                <a:latin typeface="Tahoma"/>
                <a:cs typeface="Tahoma"/>
              </a:rPr>
              <a:t>2  </a:t>
            </a:r>
            <a:r>
              <a:rPr sz="933" spc="-47" dirty="0">
                <a:solidFill>
                  <a:srgbClr val="434343"/>
                </a:solidFill>
                <a:latin typeface="Tahoma"/>
                <a:cs typeface="Tahoma"/>
              </a:rPr>
              <a:t>Input</a:t>
            </a:r>
            <a:endParaRPr sz="933">
              <a:latin typeface="Tahoma"/>
              <a:cs typeface="Tahoma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4953870" y="4501516"/>
            <a:ext cx="2203873" cy="1637453"/>
            <a:chOff x="3715402" y="3376137"/>
            <a:chExt cx="1652905" cy="1228090"/>
          </a:xfrm>
        </p:grpSpPr>
        <p:sp>
          <p:nvSpPr>
            <p:cNvPr id="77" name="object 77"/>
            <p:cNvSpPr/>
            <p:nvPr/>
          </p:nvSpPr>
          <p:spPr>
            <a:xfrm>
              <a:off x="3853111" y="408932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3738615" y="4089209"/>
              <a:ext cx="34290" cy="1270"/>
            </a:xfrm>
            <a:custGeom>
              <a:avLst/>
              <a:gdLst/>
              <a:ahLst/>
              <a:cxnLst/>
              <a:rect l="l" t="t" r="r" b="b"/>
              <a:pathLst>
                <a:path w="34289" h="1270">
                  <a:moveTo>
                    <a:pt x="-4762" y="449"/>
                  </a:moveTo>
                  <a:lnTo>
                    <a:pt x="386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3998211" y="406670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3998211" y="4066709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3966992" y="4089324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70">
                  <a:moveTo>
                    <a:pt x="-4762" y="449"/>
                  </a:moveTo>
                  <a:lnTo>
                    <a:pt x="35962" y="449"/>
                  </a:lnTo>
                </a:path>
              </a:pathLst>
            </a:custGeom>
            <a:ln w="104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3720165" y="3415674"/>
              <a:ext cx="296545" cy="698500"/>
            </a:xfrm>
            <a:custGeom>
              <a:avLst/>
              <a:gdLst/>
              <a:ahLst/>
              <a:cxnLst/>
              <a:rect l="l" t="t" r="r" b="b"/>
              <a:pathLst>
                <a:path w="296545" h="698500">
                  <a:moveTo>
                    <a:pt x="0" y="697834"/>
                  </a:moveTo>
                  <a:lnTo>
                    <a:pt x="966" y="628153"/>
                  </a:lnTo>
                  <a:lnTo>
                    <a:pt x="3776" y="559091"/>
                  </a:lnTo>
                  <a:lnTo>
                    <a:pt x="8299" y="491268"/>
                  </a:lnTo>
                  <a:lnTo>
                    <a:pt x="14402" y="425305"/>
                  </a:lnTo>
                  <a:lnTo>
                    <a:pt x="21955" y="361823"/>
                  </a:lnTo>
                  <a:lnTo>
                    <a:pt x="30825" y="301443"/>
                  </a:lnTo>
                  <a:lnTo>
                    <a:pt x="40881" y="244784"/>
                  </a:lnTo>
                  <a:lnTo>
                    <a:pt x="51990" y="192469"/>
                  </a:lnTo>
                  <a:lnTo>
                    <a:pt x="64022" y="145117"/>
                  </a:lnTo>
                  <a:lnTo>
                    <a:pt x="76844" y="103349"/>
                  </a:lnTo>
                  <a:lnTo>
                    <a:pt x="104332" y="39049"/>
                  </a:lnTo>
                  <a:lnTo>
                    <a:pt x="133401" y="4535"/>
                  </a:lnTo>
                  <a:lnTo>
                    <a:pt x="148199" y="0"/>
                  </a:lnTo>
                  <a:lnTo>
                    <a:pt x="162998" y="4565"/>
                  </a:lnTo>
                  <a:lnTo>
                    <a:pt x="192067" y="39141"/>
                  </a:lnTo>
                  <a:lnTo>
                    <a:pt x="219555" y="103505"/>
                  </a:lnTo>
                  <a:lnTo>
                    <a:pt x="232377" y="145306"/>
                  </a:lnTo>
                  <a:lnTo>
                    <a:pt x="244409" y="192694"/>
                  </a:lnTo>
                  <a:lnTo>
                    <a:pt x="255518" y="245047"/>
                  </a:lnTo>
                  <a:lnTo>
                    <a:pt x="265574" y="301745"/>
                  </a:lnTo>
                  <a:lnTo>
                    <a:pt x="274444" y="362168"/>
                  </a:lnTo>
                  <a:lnTo>
                    <a:pt x="281997" y="425694"/>
                  </a:lnTo>
                  <a:lnTo>
                    <a:pt x="288100" y="491705"/>
                  </a:lnTo>
                  <a:lnTo>
                    <a:pt x="292623" y="559579"/>
                  </a:lnTo>
                  <a:lnTo>
                    <a:pt x="295433" y="628695"/>
                  </a:lnTo>
                  <a:lnTo>
                    <a:pt x="296399" y="69843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4031811" y="4091738"/>
              <a:ext cx="45720" cy="635"/>
            </a:xfrm>
            <a:custGeom>
              <a:avLst/>
              <a:gdLst/>
              <a:ahLst/>
              <a:cxnLst/>
              <a:rect l="l" t="t" r="r" b="b"/>
              <a:pathLst>
                <a:path w="45720" h="635">
                  <a:moveTo>
                    <a:pt x="-4762" y="66"/>
                  </a:moveTo>
                  <a:lnTo>
                    <a:pt x="49912" y="66"/>
                  </a:lnTo>
                </a:path>
              </a:pathLst>
            </a:custGeom>
            <a:ln w="9657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4076915" y="40761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92" y="0"/>
                  </a:lnTo>
                  <a:lnTo>
                    <a:pt x="43270" y="15859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076915" y="40761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70" y="15859"/>
                  </a:lnTo>
                  <a:lnTo>
                    <a:pt x="9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4180016" y="4092455"/>
              <a:ext cx="56515" cy="635"/>
            </a:xfrm>
            <a:custGeom>
              <a:avLst/>
              <a:gdLst/>
              <a:ahLst/>
              <a:cxnLst/>
              <a:rect l="l" t="t" r="r" b="b"/>
              <a:pathLst>
                <a:path w="56514" h="635">
                  <a:moveTo>
                    <a:pt x="-4762" y="222"/>
                  </a:moveTo>
                  <a:lnTo>
                    <a:pt x="60714" y="222"/>
                  </a:lnTo>
                </a:path>
              </a:pathLst>
            </a:custGeom>
            <a:ln w="997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235842" y="40771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50" y="0"/>
                  </a:lnTo>
                  <a:lnTo>
                    <a:pt x="43349" y="16076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235842" y="40771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49" y="16076"/>
                  </a:lnTo>
                  <a:lnTo>
                    <a:pt x="25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4480470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4480470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366589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4366589" y="359278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4447289" y="4093483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4293116" y="4069955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4293116" y="4069955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18449" y="0"/>
                  </a:move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  <a:path w="73660" h="46989">
                  <a:moveTo>
                    <a:pt x="36899" y="23399"/>
                  </a:moveTo>
                  <a:lnTo>
                    <a:pt x="73499" y="23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4592280" y="4069944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4311630" y="3404074"/>
              <a:ext cx="318135" cy="713740"/>
            </a:xfrm>
            <a:custGeom>
              <a:avLst/>
              <a:gdLst/>
              <a:ahLst/>
              <a:cxnLst/>
              <a:rect l="l" t="t" r="r" b="b"/>
              <a:pathLst>
                <a:path w="318135" h="713739">
                  <a:moveTo>
                    <a:pt x="299099" y="665869"/>
                  </a:moveTo>
                  <a:lnTo>
                    <a:pt x="306281" y="667708"/>
                  </a:lnTo>
                  <a:lnTo>
                    <a:pt x="312146" y="672722"/>
                  </a:lnTo>
                  <a:lnTo>
                    <a:pt x="316100" y="680160"/>
                  </a:lnTo>
                  <a:lnTo>
                    <a:pt x="317549" y="689269"/>
                  </a:lnTo>
                  <a:lnTo>
                    <a:pt x="316100" y="698377"/>
                  </a:lnTo>
                  <a:lnTo>
                    <a:pt x="312146" y="705815"/>
                  </a:lnTo>
                  <a:lnTo>
                    <a:pt x="306281" y="710830"/>
                  </a:lnTo>
                  <a:lnTo>
                    <a:pt x="299099" y="712669"/>
                  </a:lnTo>
                  <a:lnTo>
                    <a:pt x="291918" y="710830"/>
                  </a:lnTo>
                  <a:lnTo>
                    <a:pt x="286053" y="705815"/>
                  </a:lnTo>
                  <a:lnTo>
                    <a:pt x="282099" y="698377"/>
                  </a:lnTo>
                  <a:lnTo>
                    <a:pt x="280649" y="689269"/>
                  </a:lnTo>
                  <a:lnTo>
                    <a:pt x="282099" y="680160"/>
                  </a:lnTo>
                  <a:lnTo>
                    <a:pt x="286053" y="672722"/>
                  </a:lnTo>
                  <a:lnTo>
                    <a:pt x="291918" y="667708"/>
                  </a:lnTo>
                  <a:lnTo>
                    <a:pt x="299099" y="665869"/>
                  </a:lnTo>
                  <a:close/>
                </a:path>
                <a:path w="318135" h="713739">
                  <a:moveTo>
                    <a:pt x="249539" y="689408"/>
                  </a:moveTo>
                  <a:lnTo>
                    <a:pt x="280739" y="689408"/>
                  </a:lnTo>
                </a:path>
                <a:path w="318135" h="713739">
                  <a:moveTo>
                    <a:pt x="299099" y="712669"/>
                  </a:moveTo>
                  <a:lnTo>
                    <a:pt x="298241" y="645942"/>
                  </a:lnTo>
                  <a:lnTo>
                    <a:pt x="295740" y="579736"/>
                  </a:lnTo>
                  <a:lnTo>
                    <a:pt x="291706" y="514573"/>
                  </a:lnTo>
                  <a:lnTo>
                    <a:pt x="286248" y="450975"/>
                  </a:lnTo>
                  <a:lnTo>
                    <a:pt x="279475" y="389464"/>
                  </a:lnTo>
                  <a:lnTo>
                    <a:pt x="271497" y="330564"/>
                  </a:lnTo>
                  <a:lnTo>
                    <a:pt x="262424" y="274795"/>
                  </a:lnTo>
                  <a:lnTo>
                    <a:pt x="252365" y="222681"/>
                  </a:lnTo>
                  <a:lnTo>
                    <a:pt x="241430" y="174743"/>
                  </a:lnTo>
                  <a:lnTo>
                    <a:pt x="229728" y="131504"/>
                  </a:lnTo>
                  <a:lnTo>
                    <a:pt x="217369" y="93487"/>
                  </a:lnTo>
                  <a:lnTo>
                    <a:pt x="191118" y="35205"/>
                  </a:lnTo>
                  <a:lnTo>
                    <a:pt x="163552" y="4076"/>
                  </a:lnTo>
                  <a:lnTo>
                    <a:pt x="149549" y="0"/>
                  </a:lnTo>
                  <a:lnTo>
                    <a:pt x="135547" y="4104"/>
                  </a:lnTo>
                  <a:lnTo>
                    <a:pt x="107981" y="35290"/>
                  </a:lnTo>
                  <a:lnTo>
                    <a:pt x="81730" y="93632"/>
                  </a:lnTo>
                  <a:lnTo>
                    <a:pt x="69371" y="131681"/>
                  </a:lnTo>
                  <a:lnTo>
                    <a:pt x="57669" y="174952"/>
                  </a:lnTo>
                  <a:lnTo>
                    <a:pt x="46734" y="222924"/>
                  </a:lnTo>
                  <a:lnTo>
                    <a:pt x="36675" y="275075"/>
                  </a:lnTo>
                  <a:lnTo>
                    <a:pt x="27602" y="330882"/>
                  </a:lnTo>
                  <a:lnTo>
                    <a:pt x="19624" y="389823"/>
                  </a:lnTo>
                  <a:lnTo>
                    <a:pt x="12851" y="451376"/>
                  </a:lnTo>
                  <a:lnTo>
                    <a:pt x="7393" y="515019"/>
                  </a:lnTo>
                  <a:lnTo>
                    <a:pt x="3359" y="580230"/>
                  </a:lnTo>
                  <a:lnTo>
                    <a:pt x="858" y="646488"/>
                  </a:lnTo>
                  <a:lnTo>
                    <a:pt x="0" y="7132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4776799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4776799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62918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662918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43618" y="409140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629180" y="4091544"/>
              <a:ext cx="33655" cy="1905"/>
            </a:xfrm>
            <a:custGeom>
              <a:avLst/>
              <a:gdLst/>
              <a:ahLst/>
              <a:cxnLst/>
              <a:rect l="l" t="t" r="r" b="b"/>
              <a:pathLst>
                <a:path w="33654" h="1904">
                  <a:moveTo>
                    <a:pt x="-4762" y="899"/>
                  </a:moveTo>
                  <a:lnTo>
                    <a:pt x="38362" y="899"/>
                  </a:lnTo>
                </a:path>
              </a:pathLst>
            </a:custGeom>
            <a:ln w="113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892888" y="4068327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5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5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92888" y="4068327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1" y="1838"/>
                  </a:lnTo>
                  <a:lnTo>
                    <a:pt x="31495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5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857499" y="4091404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5">
                  <a:moveTo>
                    <a:pt x="-4762" y="149"/>
                  </a:moveTo>
                  <a:lnTo>
                    <a:pt x="401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610730" y="3380899"/>
              <a:ext cx="319405" cy="735965"/>
            </a:xfrm>
            <a:custGeom>
              <a:avLst/>
              <a:gdLst/>
              <a:ahLst/>
              <a:cxnLst/>
              <a:rect l="l" t="t" r="r" b="b"/>
              <a:pathLst>
                <a:path w="319404" h="735964">
                  <a:moveTo>
                    <a:pt x="319058" y="710827"/>
                  </a:moveTo>
                  <a:lnTo>
                    <a:pt x="319058" y="710827"/>
                  </a:lnTo>
                </a:path>
                <a:path w="319404" h="735964">
                  <a:moveTo>
                    <a:pt x="0" y="735844"/>
                  </a:moveTo>
                  <a:lnTo>
                    <a:pt x="862" y="666950"/>
                  </a:lnTo>
                  <a:lnTo>
                    <a:pt x="3375" y="598599"/>
                  </a:lnTo>
                  <a:lnTo>
                    <a:pt x="7430" y="531329"/>
                  </a:lnTo>
                  <a:lnTo>
                    <a:pt x="12916" y="465677"/>
                  </a:lnTo>
                  <a:lnTo>
                    <a:pt x="19723" y="402183"/>
                  </a:lnTo>
                  <a:lnTo>
                    <a:pt x="27740" y="341383"/>
                  </a:lnTo>
                  <a:lnTo>
                    <a:pt x="36859" y="283816"/>
                  </a:lnTo>
                  <a:lnTo>
                    <a:pt x="46968" y="230021"/>
                  </a:lnTo>
                  <a:lnTo>
                    <a:pt x="57958" y="180535"/>
                  </a:lnTo>
                  <a:lnTo>
                    <a:pt x="69719" y="135897"/>
                  </a:lnTo>
                  <a:lnTo>
                    <a:pt x="82140" y="96644"/>
                  </a:lnTo>
                  <a:lnTo>
                    <a:pt x="108523" y="36448"/>
                  </a:lnTo>
                  <a:lnTo>
                    <a:pt x="136227" y="4252"/>
                  </a:lnTo>
                  <a:lnTo>
                    <a:pt x="150299" y="0"/>
                  </a:lnTo>
                  <a:lnTo>
                    <a:pt x="164372" y="4182"/>
                  </a:lnTo>
                  <a:lnTo>
                    <a:pt x="192076" y="36235"/>
                  </a:lnTo>
                  <a:lnTo>
                    <a:pt x="218459" y="96281"/>
                  </a:lnTo>
                  <a:lnTo>
                    <a:pt x="230880" y="135455"/>
                  </a:lnTo>
                  <a:lnTo>
                    <a:pt x="242641" y="180012"/>
                  </a:lnTo>
                  <a:lnTo>
                    <a:pt x="253631" y="229412"/>
                  </a:lnTo>
                  <a:lnTo>
                    <a:pt x="263740" y="283117"/>
                  </a:lnTo>
                  <a:lnTo>
                    <a:pt x="272859" y="340588"/>
                  </a:lnTo>
                  <a:lnTo>
                    <a:pt x="280876" y="401287"/>
                  </a:lnTo>
                  <a:lnTo>
                    <a:pt x="287683" y="464675"/>
                  </a:lnTo>
                  <a:lnTo>
                    <a:pt x="293169" y="530214"/>
                  </a:lnTo>
                  <a:lnTo>
                    <a:pt x="297224" y="597364"/>
                  </a:lnTo>
                  <a:lnTo>
                    <a:pt x="299737" y="665587"/>
                  </a:lnTo>
                  <a:lnTo>
                    <a:pt x="300599" y="73434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077463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77463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963582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963582" y="3590704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044282" y="409140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2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29788" y="4091427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89" h="635">
                  <a:moveTo>
                    <a:pt x="-4762" y="149"/>
                  </a:moveTo>
                  <a:lnTo>
                    <a:pt x="38662" y="149"/>
                  </a:lnTo>
                </a:path>
              </a:pathLst>
            </a:custGeom>
            <a:ln w="98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911338" y="3404074"/>
              <a:ext cx="306705" cy="713105"/>
            </a:xfrm>
            <a:custGeom>
              <a:avLst/>
              <a:gdLst/>
              <a:ahLst/>
              <a:cxnLst/>
              <a:rect l="l" t="t" r="r" b="b"/>
              <a:pathLst>
                <a:path w="306704" h="713104">
                  <a:moveTo>
                    <a:pt x="0" y="711052"/>
                  </a:moveTo>
                  <a:lnTo>
                    <a:pt x="879" y="644476"/>
                  </a:lnTo>
                  <a:lnTo>
                    <a:pt x="3443" y="578416"/>
                  </a:lnTo>
                  <a:lnTo>
                    <a:pt x="7578" y="513396"/>
                  </a:lnTo>
                  <a:lnTo>
                    <a:pt x="13174" y="449936"/>
                  </a:lnTo>
                  <a:lnTo>
                    <a:pt x="20116" y="388558"/>
                  </a:lnTo>
                  <a:lnTo>
                    <a:pt x="28294" y="329784"/>
                  </a:lnTo>
                  <a:lnTo>
                    <a:pt x="37595" y="274135"/>
                  </a:lnTo>
                  <a:lnTo>
                    <a:pt x="47906" y="222133"/>
                  </a:lnTo>
                  <a:lnTo>
                    <a:pt x="59115" y="174300"/>
                  </a:lnTo>
                  <a:lnTo>
                    <a:pt x="71110" y="131156"/>
                  </a:lnTo>
                  <a:lnTo>
                    <a:pt x="83779" y="93225"/>
                  </a:lnTo>
                  <a:lnTo>
                    <a:pt x="110689" y="35083"/>
                  </a:lnTo>
                  <a:lnTo>
                    <a:pt x="138946" y="4048"/>
                  </a:lnTo>
                  <a:lnTo>
                    <a:pt x="153299" y="0"/>
                  </a:lnTo>
                  <a:lnTo>
                    <a:pt x="167653" y="4119"/>
                  </a:lnTo>
                  <a:lnTo>
                    <a:pt x="195910" y="35297"/>
                  </a:lnTo>
                  <a:lnTo>
                    <a:pt x="222820" y="93588"/>
                  </a:lnTo>
                  <a:lnTo>
                    <a:pt x="235489" y="131598"/>
                  </a:lnTo>
                  <a:lnTo>
                    <a:pt x="247484" y="174823"/>
                  </a:lnTo>
                  <a:lnTo>
                    <a:pt x="258693" y="222742"/>
                  </a:lnTo>
                  <a:lnTo>
                    <a:pt x="269004" y="274835"/>
                  </a:lnTo>
                  <a:lnTo>
                    <a:pt x="278305" y="330579"/>
                  </a:lnTo>
                  <a:lnTo>
                    <a:pt x="286483" y="389453"/>
                  </a:lnTo>
                  <a:lnTo>
                    <a:pt x="293425" y="450938"/>
                  </a:lnTo>
                  <a:lnTo>
                    <a:pt x="299021" y="514511"/>
                  </a:lnTo>
                  <a:lnTo>
                    <a:pt x="303156" y="579652"/>
                  </a:lnTo>
                  <a:lnTo>
                    <a:pt x="305720" y="645839"/>
                  </a:lnTo>
                  <a:lnTo>
                    <a:pt x="306599" y="712552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99591" y="4069967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46799"/>
                  </a:move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199591" y="4069967"/>
              <a:ext cx="37465" cy="46990"/>
            </a:xfrm>
            <a:custGeom>
              <a:avLst/>
              <a:gdLst/>
              <a:ahLst/>
              <a:cxnLst/>
              <a:rect l="l" t="t" r="r" b="b"/>
              <a:pathLst>
                <a:path w="37464" h="46989">
                  <a:moveTo>
                    <a:pt x="18449" y="0"/>
                  </a:moveTo>
                  <a:lnTo>
                    <a:pt x="25631" y="1838"/>
                  </a:lnTo>
                  <a:lnTo>
                    <a:pt x="31496" y="6853"/>
                  </a:lnTo>
                  <a:lnTo>
                    <a:pt x="35450" y="14291"/>
                  </a:lnTo>
                  <a:lnTo>
                    <a:pt x="36899" y="23399"/>
                  </a:lnTo>
                  <a:lnTo>
                    <a:pt x="35450" y="32508"/>
                  </a:lnTo>
                  <a:lnTo>
                    <a:pt x="31496" y="39946"/>
                  </a:lnTo>
                  <a:lnTo>
                    <a:pt x="25631" y="44961"/>
                  </a:lnTo>
                  <a:lnTo>
                    <a:pt x="18449" y="46799"/>
                  </a:lnTo>
                  <a:lnTo>
                    <a:pt x="11268" y="44961"/>
                  </a:lnTo>
                  <a:lnTo>
                    <a:pt x="5403" y="39946"/>
                  </a:lnTo>
                  <a:lnTo>
                    <a:pt x="1449" y="32508"/>
                  </a:lnTo>
                  <a:lnTo>
                    <a:pt x="0" y="23399"/>
                  </a:lnTo>
                  <a:lnTo>
                    <a:pt x="1449" y="14291"/>
                  </a:lnTo>
                  <a:lnTo>
                    <a:pt x="5403" y="6853"/>
                  </a:lnTo>
                  <a:lnTo>
                    <a:pt x="11268" y="1838"/>
                  </a:lnTo>
                  <a:lnTo>
                    <a:pt x="184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158163" y="4091404"/>
              <a:ext cx="41910" cy="2540"/>
            </a:xfrm>
            <a:custGeom>
              <a:avLst/>
              <a:gdLst/>
              <a:ahLst/>
              <a:cxnLst/>
              <a:rect l="l" t="t" r="r" b="b"/>
              <a:pathLst>
                <a:path w="41910" h="2539">
                  <a:moveTo>
                    <a:pt x="-4762" y="1049"/>
                  </a:moveTo>
                  <a:lnTo>
                    <a:pt x="46162" y="1049"/>
                  </a:lnTo>
                </a:path>
              </a:pathLst>
            </a:custGeom>
            <a:ln w="116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36491" y="4093367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39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277877" y="359281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1001399"/>
                  </a:move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lnTo>
                    <a:pt x="80699" y="100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277877" y="3592813"/>
              <a:ext cx="81280" cy="1001394"/>
            </a:xfrm>
            <a:custGeom>
              <a:avLst/>
              <a:gdLst/>
              <a:ahLst/>
              <a:cxnLst/>
              <a:rect l="l" t="t" r="r" b="b"/>
              <a:pathLst>
                <a:path w="81279" h="1001395">
                  <a:moveTo>
                    <a:pt x="80699" y="0"/>
                  </a:moveTo>
                  <a:lnTo>
                    <a:pt x="80699" y="1001399"/>
                  </a:lnTo>
                  <a:lnTo>
                    <a:pt x="0" y="1001399"/>
                  </a:lnTo>
                  <a:lnTo>
                    <a:pt x="0" y="0"/>
                  </a:lnTo>
                  <a:lnTo>
                    <a:pt x="80699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5475987" y="5105719"/>
            <a:ext cx="2017988" cy="701887"/>
          </a:xfrm>
          <a:prstGeom prst="rect">
            <a:avLst/>
          </a:prstGeom>
        </p:spPr>
        <p:txBody>
          <a:bodyPr vert="vert" wrap="square" lIns="0" tIns="5927" rIns="0" bIns="0" rtlCol="0">
            <a:spAutoFit/>
          </a:bodyPr>
          <a:lstStyle/>
          <a:p>
            <a:pPr marL="126997" marR="120224" indent="12700" algn="ctr">
              <a:lnSpc>
                <a:spcPts val="1240"/>
              </a:lnSpc>
              <a:spcBef>
                <a:spcPts val="47"/>
              </a:spcBef>
            </a:pPr>
            <a:r>
              <a:rPr sz="933" spc="-7" dirty="0">
                <a:solidFill>
                  <a:srgbClr val="FF0000"/>
                </a:solidFill>
                <a:latin typeface="Tahoma"/>
                <a:cs typeface="Tahoma"/>
              </a:rPr>
              <a:t>Softmax 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F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C</a:t>
            </a:r>
            <a:r>
              <a:rPr sz="933" spc="-33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1000</a:t>
            </a:r>
            <a:endParaRPr sz="933">
              <a:latin typeface="Tahoma"/>
              <a:cs typeface="Tahoma"/>
            </a:endParaRPr>
          </a:p>
          <a:p>
            <a:pPr marL="2540" algn="ctr">
              <a:spcBef>
                <a:spcPts val="53"/>
              </a:spcBef>
            </a:pPr>
            <a:r>
              <a:rPr sz="933" spc="7" dirty="0">
                <a:solidFill>
                  <a:srgbClr val="4A86E7"/>
                </a:solidFill>
                <a:latin typeface="Tahoma"/>
                <a:cs typeface="Tahoma"/>
              </a:rPr>
              <a:t>Pool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987"/>
              </a:spcBef>
            </a:pP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73"/>
              </a:spcBef>
            </a:pP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840"/>
              </a:spcBef>
            </a:pP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algn="ctr">
              <a:spcBef>
                <a:spcPts val="73"/>
              </a:spcBef>
            </a:pP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marL="2540" algn="ctr">
              <a:spcBef>
                <a:spcPts val="800"/>
              </a:spcBef>
            </a:pP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marL="2540" algn="ctr">
              <a:spcBef>
                <a:spcPts val="73"/>
              </a:spcBef>
            </a:pP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3x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3</a:t>
            </a:r>
            <a:r>
              <a:rPr sz="933" spc="-40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conv</a:t>
            </a:r>
            <a:r>
              <a:rPr sz="933" dirty="0">
                <a:solidFill>
                  <a:srgbClr val="37761C"/>
                </a:solidFill>
                <a:latin typeface="Tahoma"/>
                <a:cs typeface="Tahoma"/>
              </a:rPr>
              <a:t>,</a:t>
            </a:r>
            <a:r>
              <a:rPr sz="933" spc="-33" dirty="0">
                <a:solidFill>
                  <a:srgbClr val="37761C"/>
                </a:solidFill>
                <a:latin typeface="Tahoma"/>
                <a:cs typeface="Tahoma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Tahoma"/>
                <a:cs typeface="Tahoma"/>
              </a:rPr>
              <a:t>64</a:t>
            </a:r>
            <a:endParaRPr sz="933">
              <a:latin typeface="Tahoma"/>
              <a:cs typeface="Tahoma"/>
            </a:endParaRPr>
          </a:p>
          <a:p>
            <a:pPr marL="5927" algn="ctr">
              <a:spcBef>
                <a:spcPts val="853"/>
              </a:spcBef>
            </a:pPr>
            <a:r>
              <a:rPr sz="1333" spc="-7" dirty="0">
                <a:latin typeface="Arial MT"/>
                <a:cs typeface="Arial MT"/>
              </a:rPr>
              <a:t>...</a:t>
            </a:r>
            <a:endParaRPr sz="1333">
              <a:latin typeface="Arial MT"/>
              <a:cs typeface="Arial MT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2461431" y="4277919"/>
            <a:ext cx="9216812" cy="1322492"/>
            <a:chOff x="1846073" y="3208439"/>
            <a:chExt cx="6912609" cy="991869"/>
          </a:xfrm>
        </p:grpSpPr>
        <p:sp>
          <p:nvSpPr>
            <p:cNvPr id="123" name="object 123"/>
            <p:cNvSpPr/>
            <p:nvPr/>
          </p:nvSpPr>
          <p:spPr>
            <a:xfrm>
              <a:off x="1990037" y="3269924"/>
              <a:ext cx="3583304" cy="0"/>
            </a:xfrm>
            <a:custGeom>
              <a:avLst/>
              <a:gdLst/>
              <a:ahLst/>
              <a:cxnLst/>
              <a:rect l="l" t="t" r="r" b="b"/>
              <a:pathLst>
                <a:path w="3583304">
                  <a:moveTo>
                    <a:pt x="358274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4" name="object 1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6073" y="3208439"/>
              <a:ext cx="158251" cy="12297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7655" y="3805525"/>
              <a:ext cx="2130888" cy="394609"/>
            </a:xfrm>
            <a:prstGeom prst="rect">
              <a:avLst/>
            </a:prstGeom>
          </p:spPr>
        </p:pic>
      </p:grpSp>
      <p:sp>
        <p:nvSpPr>
          <p:cNvPr id="126" name="object 126"/>
          <p:cNvSpPr txBox="1"/>
          <p:nvPr/>
        </p:nvSpPr>
        <p:spPr>
          <a:xfrm>
            <a:off x="212434" y="5026651"/>
            <a:ext cx="19397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Similar</a:t>
            </a:r>
            <a:r>
              <a:rPr sz="1867" spc="-6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to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ResNet!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30" name="object 130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131" name="object 131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132" name="object 13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9178342" y="6284601"/>
            <a:ext cx="66717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 MT"/>
                <a:cs typeface="Arial MT"/>
              </a:rPr>
              <a:pPr marL="50799">
                <a:lnSpc>
                  <a:spcPts val="3080"/>
                </a:lnSpc>
              </a:pPr>
              <a:t>69</a:t>
            </a:fld>
            <a:endParaRPr sz="2667">
              <a:latin typeface="Arial MT"/>
              <a:cs typeface="Arial MT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8923867" y="4400834"/>
            <a:ext cx="214122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In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between:</a:t>
            </a:r>
            <a:endParaRPr sz="1867">
              <a:latin typeface="Arial MT"/>
              <a:cs typeface="Arial MT"/>
            </a:endParaRPr>
          </a:p>
          <a:p>
            <a:pPr marL="16933">
              <a:lnSpc>
                <a:spcPts val="2219"/>
              </a:lnSpc>
            </a:pPr>
            <a:r>
              <a:rPr sz="1867" b="1" spc="-7" dirty="0">
                <a:latin typeface="Arial"/>
                <a:cs typeface="Arial"/>
              </a:rPr>
              <a:t>Highway</a:t>
            </a:r>
            <a:r>
              <a:rPr sz="1867" b="1" spc="-100" dirty="0">
                <a:latin typeface="Arial"/>
                <a:cs typeface="Arial"/>
              </a:rPr>
              <a:t> </a:t>
            </a:r>
            <a:r>
              <a:rPr sz="1867" b="1" spc="-7" dirty="0">
                <a:latin typeface="Arial"/>
                <a:cs typeface="Arial"/>
              </a:rPr>
              <a:t>Networks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8899151" y="5678771"/>
            <a:ext cx="2562013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400"/>
              </a:lnSpc>
              <a:spcBef>
                <a:spcPts val="213"/>
              </a:spcBef>
            </a:pPr>
            <a:r>
              <a:rPr sz="1200" spc="-7" dirty="0">
                <a:latin typeface="Arial MT"/>
                <a:cs typeface="Arial MT"/>
              </a:rPr>
              <a:t>Srivastava et al, </a:t>
            </a:r>
            <a:r>
              <a:rPr sz="1200" dirty="0">
                <a:latin typeface="Arial MT"/>
                <a:cs typeface="Arial MT"/>
              </a:rPr>
              <a:t>“Highway </a:t>
            </a:r>
            <a:r>
              <a:rPr sz="1200" spc="-7" dirty="0">
                <a:latin typeface="Arial MT"/>
                <a:cs typeface="Arial MT"/>
              </a:rPr>
              <a:t>Networks”, </a:t>
            </a:r>
            <a:r>
              <a:rPr sz="1200" spc="-313" dirty="0">
                <a:latin typeface="Arial MT"/>
                <a:cs typeface="Arial MT"/>
              </a:rPr>
              <a:t> </a:t>
            </a:r>
            <a:r>
              <a:rPr sz="1200" spc="-7" dirty="0">
                <a:latin typeface="Arial MT"/>
                <a:cs typeface="Arial MT"/>
              </a:rPr>
              <a:t>ICML</a:t>
            </a:r>
            <a:r>
              <a:rPr sz="1200" spc="-13" dirty="0">
                <a:latin typeface="Arial MT"/>
                <a:cs typeface="Arial MT"/>
              </a:rPr>
              <a:t> </a:t>
            </a:r>
            <a:r>
              <a:rPr sz="1200" spc="-7" dirty="0">
                <a:latin typeface="Arial MT"/>
                <a:cs typeface="Arial MT"/>
              </a:rPr>
              <a:t>DL</a:t>
            </a:r>
            <a:r>
              <a:rPr sz="1200" spc="-13" dirty="0">
                <a:latin typeface="Arial MT"/>
                <a:cs typeface="Arial MT"/>
              </a:rPr>
              <a:t> </a:t>
            </a:r>
            <a:r>
              <a:rPr sz="1200" spc="-7" dirty="0">
                <a:latin typeface="Arial MT"/>
                <a:cs typeface="Arial MT"/>
              </a:rPr>
              <a:t>Workshop</a:t>
            </a:r>
            <a:r>
              <a:rPr sz="1200" spc="-13" dirty="0">
                <a:latin typeface="Arial MT"/>
                <a:cs typeface="Arial MT"/>
              </a:rPr>
              <a:t> </a:t>
            </a:r>
            <a:r>
              <a:rPr sz="1200" spc="-7" dirty="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6ED0-22A5-4A83-88F1-42EFE3CF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93687"/>
            <a:ext cx="10515600" cy="992619"/>
          </a:xfrm>
        </p:spPr>
        <p:txBody>
          <a:bodyPr>
            <a:normAutofit/>
          </a:bodyPr>
          <a:lstStyle/>
          <a:p>
            <a:r>
              <a:rPr lang="en-US" dirty="0"/>
              <a:t>Single Layer Neural Network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A0965-DC5B-43DF-A9AF-79BD4342E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2" t="35017" r="50530" b="31717"/>
          <a:stretch/>
        </p:blipFill>
        <p:spPr>
          <a:xfrm>
            <a:off x="65925" y="1286307"/>
            <a:ext cx="7004680" cy="4119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AD0DE-9A6E-487B-B9BD-23CEFA4A5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2" t="35690" r="57121" b="31717"/>
          <a:stretch/>
        </p:blipFill>
        <p:spPr>
          <a:xfrm>
            <a:off x="6695018" y="1262907"/>
            <a:ext cx="5314563" cy="39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56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600" y="149920"/>
            <a:ext cx="454152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Other</a:t>
            </a:r>
            <a:r>
              <a:rPr sz="4000" spc="-73" dirty="0"/>
              <a:t> </a:t>
            </a:r>
            <a:r>
              <a:rPr sz="4000" spc="-7" dirty="0"/>
              <a:t>RNN</a:t>
            </a:r>
            <a:r>
              <a:rPr sz="4000" spc="-60" dirty="0"/>
              <a:t> </a:t>
            </a:r>
            <a:r>
              <a:rPr sz="4000" spc="-7" dirty="0"/>
              <a:t>Variants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009201" y="4908751"/>
            <a:ext cx="362966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[</a:t>
            </a:r>
            <a:r>
              <a:rPr sz="1867" i="1" spc="-7" dirty="0">
                <a:latin typeface="Arial"/>
                <a:cs typeface="Arial"/>
              </a:rPr>
              <a:t>LSTM: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A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Search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Space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Odyssey</a:t>
            </a:r>
            <a:r>
              <a:rPr sz="1867" dirty="0">
                <a:latin typeface="Arial MT"/>
                <a:cs typeface="Arial MT"/>
              </a:rPr>
              <a:t>, </a:t>
            </a:r>
            <a:r>
              <a:rPr sz="1867" spc="-49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Greff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et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al., 2015]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6932" y="213685"/>
            <a:ext cx="3520440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[</a:t>
            </a:r>
            <a:r>
              <a:rPr sz="1867" i="1" spc="-7" dirty="0">
                <a:latin typeface="Arial"/>
                <a:cs typeface="Arial"/>
              </a:rPr>
              <a:t>An Empirical Exploration of </a:t>
            </a:r>
            <a:r>
              <a:rPr sz="1867" i="1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Recurrent Network Architectures, </a:t>
            </a:r>
            <a:r>
              <a:rPr sz="1867" i="1" spc="-500" dirty="0">
                <a:latin typeface="Arial"/>
                <a:cs typeface="Arial"/>
              </a:rPr>
              <a:t> </a:t>
            </a:r>
            <a:r>
              <a:rPr sz="1867" dirty="0">
                <a:latin typeface="Arial MT"/>
                <a:cs typeface="Arial MT"/>
              </a:rPr>
              <a:t>Jozefowicz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et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al.,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2015]</a:t>
            </a:r>
            <a:endParaRPr sz="1867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6983" y="1319701"/>
            <a:ext cx="3759199" cy="4470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5968" y="1088283"/>
            <a:ext cx="5394113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-7" dirty="0">
                <a:latin typeface="Arial"/>
                <a:cs typeface="Arial"/>
              </a:rPr>
              <a:t>GRU </a:t>
            </a:r>
            <a:r>
              <a:rPr sz="1867" spc="-7" dirty="0">
                <a:latin typeface="Arial MT"/>
                <a:cs typeface="Arial MT"/>
              </a:rPr>
              <a:t>[</a:t>
            </a:r>
            <a:r>
              <a:rPr sz="1867" i="1" spc="-7" dirty="0">
                <a:latin typeface="Arial"/>
                <a:cs typeface="Arial"/>
              </a:rPr>
              <a:t>Learning phrase </a:t>
            </a:r>
            <a:r>
              <a:rPr sz="1867" i="1" dirty="0">
                <a:latin typeface="Arial"/>
                <a:cs typeface="Arial"/>
              </a:rPr>
              <a:t>representations </a:t>
            </a:r>
            <a:r>
              <a:rPr sz="1867" i="1" spc="-7" dirty="0">
                <a:latin typeface="Arial"/>
                <a:cs typeface="Arial"/>
              </a:rPr>
              <a:t>using </a:t>
            </a:r>
            <a:r>
              <a:rPr sz="1867" i="1" dirty="0">
                <a:latin typeface="Arial"/>
                <a:cs typeface="Arial"/>
              </a:rPr>
              <a:t>rnn </a:t>
            </a:r>
            <a:r>
              <a:rPr sz="1867" i="1" spc="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encoder-decoder for </a:t>
            </a:r>
            <a:r>
              <a:rPr sz="1867" i="1" dirty="0">
                <a:latin typeface="Arial"/>
                <a:cs typeface="Arial"/>
              </a:rPr>
              <a:t>statistical machine </a:t>
            </a:r>
            <a:r>
              <a:rPr sz="1867" i="1" spc="-7" dirty="0">
                <a:latin typeface="Arial"/>
                <a:cs typeface="Arial"/>
              </a:rPr>
              <a:t>translation</a:t>
            </a:r>
            <a:r>
              <a:rPr sz="1867" spc="-7" dirty="0">
                <a:latin typeface="Arial MT"/>
                <a:cs typeface="Arial MT"/>
              </a:rPr>
              <a:t>,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Cho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et al. 2014]</a:t>
            </a:r>
            <a:endParaRPr sz="1867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782" y="2134025"/>
            <a:ext cx="4939657" cy="167851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3986" y="491516"/>
            <a:ext cx="4283449" cy="4594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2912" b="1" spc="-18" dirty="0">
                <a:latin typeface="Calibri"/>
                <a:cs typeface="Calibri"/>
              </a:rPr>
              <a:t>Gated</a:t>
            </a:r>
            <a:r>
              <a:rPr sz="2912" b="1" spc="-26" dirty="0">
                <a:latin typeface="Calibri"/>
                <a:cs typeface="Calibri"/>
              </a:rPr>
              <a:t> </a:t>
            </a:r>
            <a:r>
              <a:rPr sz="2912" b="1" spc="-13" dirty="0">
                <a:latin typeface="Calibri"/>
                <a:cs typeface="Calibri"/>
              </a:rPr>
              <a:t>Recurrent</a:t>
            </a:r>
            <a:r>
              <a:rPr sz="2912" b="1" spc="-22" dirty="0">
                <a:latin typeface="Calibri"/>
                <a:cs typeface="Calibri"/>
              </a:rPr>
              <a:t> </a:t>
            </a:r>
            <a:r>
              <a:rPr sz="2912" b="1" dirty="0">
                <a:latin typeface="Calibri"/>
                <a:cs typeface="Calibri"/>
              </a:rPr>
              <a:t>Unit</a:t>
            </a:r>
            <a:r>
              <a:rPr sz="2912" b="1" spc="-22" dirty="0">
                <a:latin typeface="Calibri"/>
                <a:cs typeface="Calibri"/>
              </a:rPr>
              <a:t> </a:t>
            </a:r>
            <a:r>
              <a:rPr sz="2912" b="1" dirty="0">
                <a:latin typeface="Calibri"/>
                <a:cs typeface="Calibri"/>
              </a:rPr>
              <a:t>(GRU)</a:t>
            </a:r>
            <a:endParaRPr sz="2912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2332" y="1281276"/>
            <a:ext cx="7537076" cy="893344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 algn="just">
              <a:lnSpc>
                <a:spcPts val="2206"/>
              </a:lnSpc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solidFill>
                  <a:srgbClr val="363A3B"/>
                </a:solidFill>
                <a:latin typeface="Calibri"/>
                <a:cs typeface="Calibri"/>
              </a:rPr>
              <a:t>Gated Recurrent </a:t>
            </a:r>
            <a:r>
              <a:rPr sz="2030" dirty="0">
                <a:solidFill>
                  <a:srgbClr val="363A3B"/>
                </a:solidFill>
                <a:latin typeface="Calibri"/>
                <a:cs typeface="Calibri"/>
              </a:rPr>
              <a:t>Unit which </a:t>
            </a:r>
            <a:r>
              <a:rPr sz="2030" spc="4" dirty="0">
                <a:solidFill>
                  <a:srgbClr val="363A3B"/>
                </a:solidFill>
                <a:latin typeface="Calibri"/>
                <a:cs typeface="Calibri"/>
              </a:rPr>
              <a:t>is a </a:t>
            </a:r>
            <a:r>
              <a:rPr sz="2030" dirty="0">
                <a:solidFill>
                  <a:srgbClr val="363A3B"/>
                </a:solidFill>
                <a:latin typeface="Calibri"/>
                <a:cs typeface="Calibri"/>
              </a:rPr>
              <a:t>modification </a:t>
            </a:r>
            <a:r>
              <a:rPr sz="2030" spc="-13" dirty="0">
                <a:solidFill>
                  <a:srgbClr val="363A3B"/>
                </a:solidFill>
                <a:latin typeface="Calibri"/>
                <a:cs typeface="Calibri"/>
              </a:rPr>
              <a:t>to </a:t>
            </a:r>
            <a:r>
              <a:rPr sz="2030" spc="4" dirty="0">
                <a:solidFill>
                  <a:srgbClr val="363A3B"/>
                </a:solidFill>
                <a:latin typeface="Calibri"/>
                <a:cs typeface="Calibri"/>
              </a:rPr>
              <a:t>the RNN </a:t>
            </a:r>
            <a:r>
              <a:rPr sz="2030" dirty="0">
                <a:solidFill>
                  <a:srgbClr val="363A3B"/>
                </a:solidFill>
                <a:latin typeface="Calibri"/>
                <a:cs typeface="Calibri"/>
              </a:rPr>
              <a:t>hidden </a:t>
            </a:r>
            <a:r>
              <a:rPr sz="2030" spc="-9" dirty="0">
                <a:solidFill>
                  <a:srgbClr val="363A3B"/>
                </a:solidFill>
                <a:latin typeface="Calibri"/>
                <a:cs typeface="Calibri"/>
              </a:rPr>
              <a:t>layer </a:t>
            </a:r>
            <a:r>
              <a:rPr sz="2030" spc="-4" dirty="0">
                <a:solidFill>
                  <a:srgbClr val="363A3B"/>
                </a:solidFill>
                <a:latin typeface="Calibri"/>
                <a:cs typeface="Calibri"/>
              </a:rPr>
              <a:t> that </a:t>
            </a:r>
            <a:r>
              <a:rPr sz="2030" spc="-13" dirty="0">
                <a:solidFill>
                  <a:srgbClr val="363A3B"/>
                </a:solidFill>
                <a:latin typeface="Calibri"/>
                <a:cs typeface="Calibri"/>
              </a:rPr>
              <a:t>makes </a:t>
            </a:r>
            <a:r>
              <a:rPr sz="2030" dirty="0">
                <a:solidFill>
                  <a:srgbClr val="363A3B"/>
                </a:solidFill>
                <a:latin typeface="Calibri"/>
                <a:cs typeface="Calibri"/>
              </a:rPr>
              <a:t>it much </a:t>
            </a:r>
            <a:r>
              <a:rPr sz="2030" spc="-4" dirty="0">
                <a:solidFill>
                  <a:srgbClr val="363A3B"/>
                </a:solidFill>
                <a:latin typeface="Calibri"/>
                <a:cs typeface="Calibri"/>
              </a:rPr>
              <a:t>better capturing </a:t>
            </a:r>
            <a:r>
              <a:rPr sz="2030" dirty="0">
                <a:solidFill>
                  <a:srgbClr val="363A3B"/>
                </a:solidFill>
                <a:latin typeface="Calibri"/>
                <a:cs typeface="Calibri"/>
              </a:rPr>
              <a:t>long </a:t>
            </a:r>
            <a:r>
              <a:rPr sz="2030" spc="-13" dirty="0">
                <a:solidFill>
                  <a:srgbClr val="363A3B"/>
                </a:solidFill>
                <a:latin typeface="Calibri"/>
                <a:cs typeface="Calibri"/>
              </a:rPr>
              <a:t>range </a:t>
            </a:r>
            <a:r>
              <a:rPr sz="2030" dirty="0">
                <a:solidFill>
                  <a:srgbClr val="363A3B"/>
                </a:solidFill>
                <a:latin typeface="Calibri"/>
                <a:cs typeface="Calibri"/>
              </a:rPr>
              <a:t>connections and helps </a:t>
            </a:r>
            <a:r>
              <a:rPr sz="2030" spc="-446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2030" spc="4" dirty="0">
                <a:solidFill>
                  <a:srgbClr val="363A3B"/>
                </a:solidFill>
                <a:latin typeface="Calibri"/>
                <a:cs typeface="Calibri"/>
              </a:rPr>
              <a:t>a</a:t>
            </a:r>
            <a:r>
              <a:rPr sz="2030" spc="-9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2030" spc="4" dirty="0">
                <a:solidFill>
                  <a:srgbClr val="363A3B"/>
                </a:solidFill>
                <a:latin typeface="Calibri"/>
                <a:cs typeface="Calibri"/>
              </a:rPr>
              <a:t>lot</a:t>
            </a:r>
            <a:r>
              <a:rPr sz="2030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2030" spc="4" dirty="0">
                <a:solidFill>
                  <a:srgbClr val="363A3B"/>
                </a:solidFill>
                <a:latin typeface="Calibri"/>
                <a:cs typeface="Calibri"/>
              </a:rPr>
              <a:t>with</a:t>
            </a:r>
            <a:r>
              <a:rPr sz="2030" spc="-22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2030" spc="4" dirty="0">
                <a:solidFill>
                  <a:srgbClr val="363A3B"/>
                </a:solidFill>
                <a:latin typeface="Calibri"/>
                <a:cs typeface="Calibri"/>
              </a:rPr>
              <a:t>the</a:t>
            </a:r>
            <a:r>
              <a:rPr sz="2030" spc="-4" dirty="0">
                <a:solidFill>
                  <a:srgbClr val="363A3B"/>
                </a:solidFill>
                <a:latin typeface="Calibri"/>
                <a:cs typeface="Calibri"/>
              </a:rPr>
              <a:t> vanishing</a:t>
            </a:r>
            <a:r>
              <a:rPr sz="2030" spc="9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2030" spc="-9" dirty="0">
                <a:solidFill>
                  <a:srgbClr val="363A3B"/>
                </a:solidFill>
                <a:latin typeface="Calibri"/>
                <a:cs typeface="Calibri"/>
              </a:rPr>
              <a:t>gradient</a:t>
            </a:r>
            <a:r>
              <a:rPr sz="2030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2030" spc="-4" dirty="0">
                <a:solidFill>
                  <a:srgbClr val="363A3B"/>
                </a:solidFill>
                <a:latin typeface="Calibri"/>
                <a:cs typeface="Calibri"/>
              </a:rPr>
              <a:t>problems.</a:t>
            </a:r>
            <a:endParaRPr sz="203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07804" y="2504929"/>
            <a:ext cx="5362015" cy="2611531"/>
            <a:chOff x="2132202" y="3360420"/>
            <a:chExt cx="6076950" cy="2959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202" y="3360420"/>
              <a:ext cx="6076733" cy="28603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2191" y="6164579"/>
              <a:ext cx="161544" cy="1554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26564" y="5228844"/>
              <a:ext cx="363220" cy="15240"/>
            </a:xfrm>
            <a:custGeom>
              <a:avLst/>
              <a:gdLst/>
              <a:ahLst/>
              <a:cxnLst/>
              <a:rect l="l" t="t" r="r" b="b"/>
              <a:pathLst>
                <a:path w="363219" h="15239">
                  <a:moveTo>
                    <a:pt x="0" y="15239"/>
                  </a:moveTo>
                  <a:lnTo>
                    <a:pt x="0" y="15239"/>
                  </a:lnTo>
                  <a:lnTo>
                    <a:pt x="42672" y="15239"/>
                  </a:lnTo>
                  <a:lnTo>
                    <a:pt x="57912" y="10667"/>
                  </a:lnTo>
                  <a:lnTo>
                    <a:pt x="62484" y="10667"/>
                  </a:lnTo>
                  <a:lnTo>
                    <a:pt x="83820" y="10667"/>
                  </a:lnTo>
                  <a:lnTo>
                    <a:pt x="105155" y="4571"/>
                  </a:lnTo>
                  <a:lnTo>
                    <a:pt x="236219" y="4571"/>
                  </a:lnTo>
                  <a:lnTo>
                    <a:pt x="251459" y="0"/>
                  </a:lnTo>
                  <a:lnTo>
                    <a:pt x="362712" y="0"/>
                  </a:lnTo>
                  <a:lnTo>
                    <a:pt x="356615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2645664" y="5228844"/>
              <a:ext cx="120650" cy="135890"/>
            </a:xfrm>
            <a:custGeom>
              <a:avLst/>
              <a:gdLst/>
              <a:ahLst/>
              <a:cxnLst/>
              <a:rect l="l" t="t" r="r" b="b"/>
              <a:pathLst>
                <a:path w="120650" h="135889">
                  <a:moveTo>
                    <a:pt x="0" y="19812"/>
                  </a:moveTo>
                  <a:lnTo>
                    <a:pt x="0" y="25908"/>
                  </a:lnTo>
                  <a:lnTo>
                    <a:pt x="0" y="36576"/>
                  </a:lnTo>
                  <a:lnTo>
                    <a:pt x="6096" y="41148"/>
                  </a:lnTo>
                  <a:lnTo>
                    <a:pt x="6096" y="47244"/>
                  </a:lnTo>
                  <a:lnTo>
                    <a:pt x="10668" y="51816"/>
                  </a:lnTo>
                  <a:lnTo>
                    <a:pt x="10668" y="57912"/>
                  </a:lnTo>
                  <a:lnTo>
                    <a:pt x="16764" y="67056"/>
                  </a:lnTo>
                  <a:lnTo>
                    <a:pt x="16764" y="73152"/>
                  </a:lnTo>
                  <a:lnTo>
                    <a:pt x="21336" y="88392"/>
                  </a:lnTo>
                  <a:lnTo>
                    <a:pt x="25908" y="109728"/>
                  </a:lnTo>
                  <a:lnTo>
                    <a:pt x="25908" y="114300"/>
                  </a:lnTo>
                  <a:lnTo>
                    <a:pt x="32004" y="124968"/>
                  </a:lnTo>
                  <a:lnTo>
                    <a:pt x="32004" y="83820"/>
                  </a:lnTo>
                  <a:lnTo>
                    <a:pt x="36576" y="83820"/>
                  </a:lnTo>
                  <a:lnTo>
                    <a:pt x="42672" y="83820"/>
                  </a:lnTo>
                  <a:lnTo>
                    <a:pt x="47244" y="83820"/>
                  </a:lnTo>
                  <a:lnTo>
                    <a:pt x="47244" y="88392"/>
                  </a:lnTo>
                  <a:lnTo>
                    <a:pt x="53339" y="94488"/>
                  </a:lnTo>
                  <a:lnTo>
                    <a:pt x="57912" y="94488"/>
                  </a:lnTo>
                  <a:lnTo>
                    <a:pt x="62484" y="99060"/>
                  </a:lnTo>
                  <a:lnTo>
                    <a:pt x="68580" y="103632"/>
                  </a:lnTo>
                  <a:lnTo>
                    <a:pt x="73152" y="109728"/>
                  </a:lnTo>
                  <a:lnTo>
                    <a:pt x="79248" y="109728"/>
                  </a:lnTo>
                  <a:lnTo>
                    <a:pt x="89916" y="114300"/>
                  </a:lnTo>
                  <a:lnTo>
                    <a:pt x="100584" y="124968"/>
                  </a:lnTo>
                  <a:lnTo>
                    <a:pt x="109728" y="131064"/>
                  </a:lnTo>
                  <a:lnTo>
                    <a:pt x="115824" y="135636"/>
                  </a:lnTo>
                  <a:lnTo>
                    <a:pt x="120396" y="135636"/>
                  </a:lnTo>
                  <a:lnTo>
                    <a:pt x="115824" y="131064"/>
                  </a:lnTo>
                  <a:lnTo>
                    <a:pt x="115824" y="124968"/>
                  </a:lnTo>
                  <a:lnTo>
                    <a:pt x="115824" y="114300"/>
                  </a:lnTo>
                  <a:lnTo>
                    <a:pt x="115824" y="103632"/>
                  </a:lnTo>
                  <a:lnTo>
                    <a:pt x="109728" y="99060"/>
                  </a:lnTo>
                  <a:lnTo>
                    <a:pt x="109728" y="36576"/>
                  </a:lnTo>
                  <a:lnTo>
                    <a:pt x="105155" y="25908"/>
                  </a:lnTo>
                  <a:lnTo>
                    <a:pt x="100584" y="19812"/>
                  </a:lnTo>
                  <a:lnTo>
                    <a:pt x="100584" y="10668"/>
                  </a:lnTo>
                  <a:lnTo>
                    <a:pt x="94488" y="10668"/>
                  </a:lnTo>
                  <a:lnTo>
                    <a:pt x="94488" y="4572"/>
                  </a:lnTo>
                  <a:lnTo>
                    <a:pt x="89916" y="4572"/>
                  </a:lnTo>
                  <a:lnTo>
                    <a:pt x="89916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2766060" y="5370576"/>
              <a:ext cx="94615" cy="78105"/>
            </a:xfrm>
            <a:custGeom>
              <a:avLst/>
              <a:gdLst/>
              <a:ahLst/>
              <a:cxnLst/>
              <a:rect l="l" t="t" r="r" b="b"/>
              <a:pathLst>
                <a:path w="94614" h="78104">
                  <a:moveTo>
                    <a:pt x="32004" y="0"/>
                  </a:moveTo>
                  <a:lnTo>
                    <a:pt x="32004" y="4572"/>
                  </a:lnTo>
                  <a:lnTo>
                    <a:pt x="27432" y="4572"/>
                  </a:lnTo>
                  <a:lnTo>
                    <a:pt x="21336" y="15240"/>
                  </a:lnTo>
                  <a:lnTo>
                    <a:pt x="16764" y="19812"/>
                  </a:lnTo>
                  <a:lnTo>
                    <a:pt x="10668" y="30480"/>
                  </a:lnTo>
                  <a:lnTo>
                    <a:pt x="6096" y="36576"/>
                  </a:lnTo>
                  <a:lnTo>
                    <a:pt x="6096" y="47244"/>
                  </a:lnTo>
                  <a:lnTo>
                    <a:pt x="0" y="51816"/>
                  </a:lnTo>
                  <a:lnTo>
                    <a:pt x="0" y="56387"/>
                  </a:lnTo>
                  <a:lnTo>
                    <a:pt x="0" y="62484"/>
                  </a:lnTo>
                  <a:lnTo>
                    <a:pt x="6096" y="62484"/>
                  </a:lnTo>
                  <a:lnTo>
                    <a:pt x="10668" y="67056"/>
                  </a:lnTo>
                  <a:lnTo>
                    <a:pt x="16764" y="67056"/>
                  </a:lnTo>
                  <a:lnTo>
                    <a:pt x="21336" y="67056"/>
                  </a:lnTo>
                  <a:lnTo>
                    <a:pt x="27432" y="67056"/>
                  </a:lnTo>
                  <a:lnTo>
                    <a:pt x="27432" y="62484"/>
                  </a:lnTo>
                  <a:lnTo>
                    <a:pt x="27432" y="56387"/>
                  </a:lnTo>
                  <a:lnTo>
                    <a:pt x="32004" y="56387"/>
                  </a:lnTo>
                  <a:lnTo>
                    <a:pt x="32004" y="51816"/>
                  </a:lnTo>
                  <a:lnTo>
                    <a:pt x="36576" y="51816"/>
                  </a:lnTo>
                  <a:lnTo>
                    <a:pt x="36576" y="47244"/>
                  </a:lnTo>
                  <a:lnTo>
                    <a:pt x="36576" y="41148"/>
                  </a:lnTo>
                  <a:lnTo>
                    <a:pt x="36576" y="36576"/>
                  </a:lnTo>
                  <a:lnTo>
                    <a:pt x="36576" y="30480"/>
                  </a:lnTo>
                  <a:lnTo>
                    <a:pt x="36576" y="25908"/>
                  </a:lnTo>
                  <a:lnTo>
                    <a:pt x="42672" y="25908"/>
                  </a:lnTo>
                  <a:lnTo>
                    <a:pt x="42672" y="19812"/>
                  </a:lnTo>
                  <a:lnTo>
                    <a:pt x="42672" y="15240"/>
                  </a:lnTo>
                  <a:lnTo>
                    <a:pt x="47244" y="19812"/>
                  </a:lnTo>
                  <a:lnTo>
                    <a:pt x="53340" y="25908"/>
                  </a:lnTo>
                  <a:lnTo>
                    <a:pt x="53340" y="30480"/>
                  </a:lnTo>
                  <a:lnTo>
                    <a:pt x="57912" y="36576"/>
                  </a:lnTo>
                  <a:lnTo>
                    <a:pt x="64008" y="41148"/>
                  </a:lnTo>
                  <a:lnTo>
                    <a:pt x="68580" y="47244"/>
                  </a:lnTo>
                  <a:lnTo>
                    <a:pt x="68580" y="51816"/>
                  </a:lnTo>
                  <a:lnTo>
                    <a:pt x="68580" y="56387"/>
                  </a:lnTo>
                  <a:lnTo>
                    <a:pt x="73152" y="62484"/>
                  </a:lnTo>
                  <a:lnTo>
                    <a:pt x="79248" y="67056"/>
                  </a:lnTo>
                  <a:lnTo>
                    <a:pt x="83820" y="77724"/>
                  </a:lnTo>
                  <a:lnTo>
                    <a:pt x="89916" y="77724"/>
                  </a:lnTo>
                  <a:lnTo>
                    <a:pt x="94488" y="77724"/>
                  </a:lnTo>
                  <a:lnTo>
                    <a:pt x="94488" y="67056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9400" y="5359908"/>
              <a:ext cx="114300" cy="52069"/>
            </a:xfrm>
            <a:custGeom>
              <a:avLst/>
              <a:gdLst/>
              <a:ahLst/>
              <a:cxnLst/>
              <a:rect l="l" t="t" r="r" b="b"/>
              <a:pathLst>
                <a:path w="114300" h="52070">
                  <a:moveTo>
                    <a:pt x="67056" y="10667"/>
                  </a:moveTo>
                  <a:lnTo>
                    <a:pt x="67056" y="10667"/>
                  </a:lnTo>
                  <a:lnTo>
                    <a:pt x="41148" y="10667"/>
                  </a:lnTo>
                  <a:lnTo>
                    <a:pt x="15240" y="15239"/>
                  </a:lnTo>
                  <a:lnTo>
                    <a:pt x="10668" y="15239"/>
                  </a:lnTo>
                  <a:lnTo>
                    <a:pt x="10668" y="19811"/>
                  </a:lnTo>
                  <a:lnTo>
                    <a:pt x="4572" y="19811"/>
                  </a:lnTo>
                  <a:lnTo>
                    <a:pt x="4572" y="25907"/>
                  </a:lnTo>
                  <a:lnTo>
                    <a:pt x="0" y="30479"/>
                  </a:lnTo>
                  <a:lnTo>
                    <a:pt x="0" y="36575"/>
                  </a:lnTo>
                  <a:lnTo>
                    <a:pt x="0" y="41147"/>
                  </a:lnTo>
                  <a:lnTo>
                    <a:pt x="4572" y="47243"/>
                  </a:lnTo>
                  <a:lnTo>
                    <a:pt x="10668" y="47243"/>
                  </a:lnTo>
                  <a:lnTo>
                    <a:pt x="10668" y="51815"/>
                  </a:lnTo>
                  <a:lnTo>
                    <a:pt x="19812" y="51815"/>
                  </a:lnTo>
                  <a:lnTo>
                    <a:pt x="25908" y="51815"/>
                  </a:lnTo>
                  <a:lnTo>
                    <a:pt x="30480" y="51815"/>
                  </a:lnTo>
                  <a:lnTo>
                    <a:pt x="36576" y="51815"/>
                  </a:lnTo>
                  <a:lnTo>
                    <a:pt x="36576" y="47243"/>
                  </a:lnTo>
                  <a:lnTo>
                    <a:pt x="51816" y="30479"/>
                  </a:lnTo>
                  <a:lnTo>
                    <a:pt x="57912" y="25907"/>
                  </a:lnTo>
                  <a:lnTo>
                    <a:pt x="67056" y="19811"/>
                  </a:lnTo>
                  <a:lnTo>
                    <a:pt x="67056" y="15239"/>
                  </a:lnTo>
                  <a:lnTo>
                    <a:pt x="73152" y="15239"/>
                  </a:lnTo>
                  <a:lnTo>
                    <a:pt x="73152" y="10667"/>
                  </a:lnTo>
                  <a:lnTo>
                    <a:pt x="73152" y="4571"/>
                  </a:lnTo>
                  <a:lnTo>
                    <a:pt x="77724" y="4571"/>
                  </a:lnTo>
                  <a:lnTo>
                    <a:pt x="77724" y="0"/>
                  </a:lnTo>
                  <a:lnTo>
                    <a:pt x="83820" y="0"/>
                  </a:lnTo>
                  <a:lnTo>
                    <a:pt x="88392" y="4571"/>
                  </a:lnTo>
                  <a:lnTo>
                    <a:pt x="88392" y="10667"/>
                  </a:lnTo>
                  <a:lnTo>
                    <a:pt x="94488" y="19811"/>
                  </a:lnTo>
                  <a:lnTo>
                    <a:pt x="94488" y="25907"/>
                  </a:lnTo>
                  <a:lnTo>
                    <a:pt x="94488" y="30479"/>
                  </a:lnTo>
                  <a:lnTo>
                    <a:pt x="99060" y="36575"/>
                  </a:lnTo>
                  <a:lnTo>
                    <a:pt x="103632" y="41147"/>
                  </a:lnTo>
                  <a:lnTo>
                    <a:pt x="103632" y="47243"/>
                  </a:lnTo>
                  <a:lnTo>
                    <a:pt x="109728" y="47243"/>
                  </a:lnTo>
                  <a:lnTo>
                    <a:pt x="114300" y="47243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5260" y="5541263"/>
              <a:ext cx="361187" cy="2453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50819" y="5433060"/>
              <a:ext cx="131445" cy="94615"/>
            </a:xfrm>
            <a:custGeom>
              <a:avLst/>
              <a:gdLst/>
              <a:ahLst/>
              <a:cxnLst/>
              <a:rect l="l" t="t" r="r" b="b"/>
              <a:pathLst>
                <a:path w="131444" h="94614">
                  <a:moveTo>
                    <a:pt x="0" y="94487"/>
                  </a:moveTo>
                  <a:lnTo>
                    <a:pt x="4572" y="88391"/>
                  </a:lnTo>
                  <a:lnTo>
                    <a:pt x="15240" y="77723"/>
                  </a:lnTo>
                  <a:lnTo>
                    <a:pt x="25908" y="73151"/>
                  </a:lnTo>
                  <a:lnTo>
                    <a:pt x="51816" y="41147"/>
                  </a:lnTo>
                  <a:lnTo>
                    <a:pt x="88391" y="21335"/>
                  </a:lnTo>
                  <a:lnTo>
                    <a:pt x="105155" y="10667"/>
                  </a:lnTo>
                  <a:lnTo>
                    <a:pt x="115824" y="10667"/>
                  </a:lnTo>
                  <a:lnTo>
                    <a:pt x="120396" y="4571"/>
                  </a:lnTo>
                  <a:lnTo>
                    <a:pt x="126491" y="0"/>
                  </a:lnTo>
                  <a:lnTo>
                    <a:pt x="131064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8160" y="3462528"/>
              <a:ext cx="325120" cy="273050"/>
            </a:xfrm>
            <a:custGeom>
              <a:avLst/>
              <a:gdLst/>
              <a:ahLst/>
              <a:cxnLst/>
              <a:rect l="l" t="t" r="r" b="b"/>
              <a:pathLst>
                <a:path w="325120" h="273050">
                  <a:moveTo>
                    <a:pt x="0" y="230124"/>
                  </a:moveTo>
                  <a:lnTo>
                    <a:pt x="4572" y="240792"/>
                  </a:lnTo>
                  <a:lnTo>
                    <a:pt x="15240" y="245364"/>
                  </a:lnTo>
                  <a:lnTo>
                    <a:pt x="25908" y="256032"/>
                  </a:lnTo>
                  <a:lnTo>
                    <a:pt x="30480" y="262128"/>
                  </a:lnTo>
                  <a:lnTo>
                    <a:pt x="41148" y="266700"/>
                  </a:lnTo>
                  <a:lnTo>
                    <a:pt x="56387" y="266700"/>
                  </a:lnTo>
                  <a:lnTo>
                    <a:pt x="56387" y="272796"/>
                  </a:lnTo>
                  <a:lnTo>
                    <a:pt x="62484" y="272796"/>
                  </a:lnTo>
                  <a:lnTo>
                    <a:pt x="73152" y="251460"/>
                  </a:lnTo>
                  <a:lnTo>
                    <a:pt x="83820" y="230124"/>
                  </a:lnTo>
                  <a:lnTo>
                    <a:pt x="92964" y="214884"/>
                  </a:lnTo>
                  <a:lnTo>
                    <a:pt x="99060" y="208788"/>
                  </a:lnTo>
                  <a:lnTo>
                    <a:pt x="114300" y="188976"/>
                  </a:lnTo>
                  <a:lnTo>
                    <a:pt x="131064" y="167640"/>
                  </a:lnTo>
                  <a:lnTo>
                    <a:pt x="150876" y="152400"/>
                  </a:lnTo>
                  <a:lnTo>
                    <a:pt x="172211" y="131064"/>
                  </a:lnTo>
                  <a:lnTo>
                    <a:pt x="198119" y="114300"/>
                  </a:lnTo>
                  <a:lnTo>
                    <a:pt x="214883" y="99060"/>
                  </a:lnTo>
                  <a:lnTo>
                    <a:pt x="234695" y="88392"/>
                  </a:lnTo>
                  <a:lnTo>
                    <a:pt x="271272" y="57912"/>
                  </a:lnTo>
                  <a:lnTo>
                    <a:pt x="298704" y="25907"/>
                  </a:lnTo>
                  <a:lnTo>
                    <a:pt x="318515" y="15240"/>
                  </a:lnTo>
                  <a:lnTo>
                    <a:pt x="324612" y="4572"/>
                  </a:lnTo>
                  <a:lnTo>
                    <a:pt x="324612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592" y="485550"/>
            <a:ext cx="1401296" cy="4594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2912" spc="-22" dirty="0"/>
              <a:t>GRU</a:t>
            </a:r>
            <a:r>
              <a:rPr sz="2912" spc="-84" dirty="0"/>
              <a:t> </a:t>
            </a:r>
            <a:r>
              <a:rPr sz="2912" spc="-18" dirty="0"/>
              <a:t>Unit</a:t>
            </a:r>
            <a:endParaRPr sz="2912" dirty="0"/>
          </a:p>
        </p:txBody>
      </p:sp>
      <p:grpSp>
        <p:nvGrpSpPr>
          <p:cNvPr id="3" name="object 3"/>
          <p:cNvGrpSpPr/>
          <p:nvPr/>
        </p:nvGrpSpPr>
        <p:grpSpPr>
          <a:xfrm>
            <a:off x="1943548" y="2047043"/>
            <a:ext cx="4557432" cy="2869266"/>
            <a:chOff x="323088" y="2319981"/>
            <a:chExt cx="5165090" cy="3251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706" y="2319981"/>
              <a:ext cx="4872472" cy="32344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04160" y="5407151"/>
              <a:ext cx="314325" cy="157480"/>
            </a:xfrm>
            <a:custGeom>
              <a:avLst/>
              <a:gdLst/>
              <a:ahLst/>
              <a:cxnLst/>
              <a:rect l="l" t="t" r="r" b="b"/>
              <a:pathLst>
                <a:path w="314325" h="157479">
                  <a:moveTo>
                    <a:pt x="0" y="156972"/>
                  </a:moveTo>
                  <a:lnTo>
                    <a:pt x="4572" y="152400"/>
                  </a:lnTo>
                  <a:lnTo>
                    <a:pt x="4572" y="146304"/>
                  </a:lnTo>
                  <a:lnTo>
                    <a:pt x="15240" y="141732"/>
                  </a:lnTo>
                  <a:lnTo>
                    <a:pt x="25908" y="135636"/>
                  </a:lnTo>
                  <a:lnTo>
                    <a:pt x="30480" y="124968"/>
                  </a:lnTo>
                  <a:lnTo>
                    <a:pt x="41148" y="114300"/>
                  </a:lnTo>
                  <a:lnTo>
                    <a:pt x="51816" y="109728"/>
                  </a:lnTo>
                  <a:lnTo>
                    <a:pt x="62484" y="105156"/>
                  </a:lnTo>
                  <a:lnTo>
                    <a:pt x="67056" y="99060"/>
                  </a:lnTo>
                  <a:lnTo>
                    <a:pt x="92964" y="88392"/>
                  </a:lnTo>
                  <a:lnTo>
                    <a:pt x="109728" y="83820"/>
                  </a:lnTo>
                  <a:lnTo>
                    <a:pt x="120396" y="73152"/>
                  </a:lnTo>
                  <a:lnTo>
                    <a:pt x="131064" y="62484"/>
                  </a:lnTo>
                  <a:lnTo>
                    <a:pt x="146304" y="51816"/>
                  </a:lnTo>
                  <a:lnTo>
                    <a:pt x="161543" y="41148"/>
                  </a:lnTo>
                  <a:lnTo>
                    <a:pt x="178307" y="36576"/>
                  </a:lnTo>
                  <a:lnTo>
                    <a:pt x="193548" y="32004"/>
                  </a:lnTo>
                  <a:lnTo>
                    <a:pt x="208788" y="25908"/>
                  </a:lnTo>
                  <a:lnTo>
                    <a:pt x="214883" y="21336"/>
                  </a:lnTo>
                  <a:lnTo>
                    <a:pt x="234695" y="15240"/>
                  </a:lnTo>
                  <a:lnTo>
                    <a:pt x="245364" y="10668"/>
                  </a:lnTo>
                  <a:lnTo>
                    <a:pt x="262128" y="4572"/>
                  </a:lnTo>
                  <a:lnTo>
                    <a:pt x="271272" y="4572"/>
                  </a:lnTo>
                  <a:lnTo>
                    <a:pt x="288036" y="4572"/>
                  </a:lnTo>
                  <a:lnTo>
                    <a:pt x="292607" y="4572"/>
                  </a:lnTo>
                  <a:lnTo>
                    <a:pt x="297180" y="4572"/>
                  </a:lnTo>
                  <a:lnTo>
                    <a:pt x="307848" y="0"/>
                  </a:lnTo>
                  <a:lnTo>
                    <a:pt x="313943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2871215" y="4511039"/>
              <a:ext cx="68580" cy="0"/>
            </a:xfrm>
            <a:custGeom>
              <a:avLst/>
              <a:gdLst/>
              <a:ahLst/>
              <a:cxnLst/>
              <a:rect l="l" t="t" r="r" b="b"/>
              <a:pathLst>
                <a:path w="68580">
                  <a:moveTo>
                    <a:pt x="0" y="0"/>
                  </a:moveTo>
                  <a:lnTo>
                    <a:pt x="0" y="0"/>
                  </a:lnTo>
                  <a:lnTo>
                    <a:pt x="64008" y="0"/>
                  </a:lnTo>
                  <a:lnTo>
                    <a:pt x="68580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5145023" y="313943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0" y="288036"/>
                  </a:moveTo>
                  <a:lnTo>
                    <a:pt x="0" y="288036"/>
                  </a:lnTo>
                  <a:lnTo>
                    <a:pt x="0" y="329184"/>
                  </a:lnTo>
                  <a:lnTo>
                    <a:pt x="6096" y="329184"/>
                  </a:lnTo>
                  <a:lnTo>
                    <a:pt x="6096" y="335280"/>
                  </a:lnTo>
                  <a:lnTo>
                    <a:pt x="10668" y="335280"/>
                  </a:lnTo>
                  <a:lnTo>
                    <a:pt x="10668" y="329184"/>
                  </a:lnTo>
                  <a:lnTo>
                    <a:pt x="21336" y="324612"/>
                  </a:lnTo>
                  <a:lnTo>
                    <a:pt x="32004" y="313944"/>
                  </a:lnTo>
                  <a:lnTo>
                    <a:pt x="42672" y="297180"/>
                  </a:lnTo>
                  <a:lnTo>
                    <a:pt x="53339" y="281940"/>
                  </a:lnTo>
                  <a:lnTo>
                    <a:pt x="73152" y="256032"/>
                  </a:lnTo>
                  <a:lnTo>
                    <a:pt x="100584" y="234696"/>
                  </a:lnTo>
                  <a:lnTo>
                    <a:pt x="105155" y="230124"/>
                  </a:lnTo>
                  <a:lnTo>
                    <a:pt x="115824" y="219456"/>
                  </a:lnTo>
                  <a:lnTo>
                    <a:pt x="131064" y="208788"/>
                  </a:lnTo>
                  <a:lnTo>
                    <a:pt x="146304" y="187452"/>
                  </a:lnTo>
                  <a:lnTo>
                    <a:pt x="163068" y="176784"/>
                  </a:lnTo>
                  <a:lnTo>
                    <a:pt x="167640" y="166116"/>
                  </a:lnTo>
                  <a:lnTo>
                    <a:pt x="184404" y="146304"/>
                  </a:lnTo>
                  <a:lnTo>
                    <a:pt x="204216" y="129540"/>
                  </a:lnTo>
                  <a:lnTo>
                    <a:pt x="225551" y="109728"/>
                  </a:lnTo>
                  <a:lnTo>
                    <a:pt x="236219" y="99060"/>
                  </a:lnTo>
                  <a:lnTo>
                    <a:pt x="246888" y="92964"/>
                  </a:lnTo>
                  <a:lnTo>
                    <a:pt x="251459" y="82296"/>
                  </a:lnTo>
                  <a:lnTo>
                    <a:pt x="262128" y="67055"/>
                  </a:lnTo>
                  <a:lnTo>
                    <a:pt x="277368" y="51816"/>
                  </a:lnTo>
                  <a:lnTo>
                    <a:pt x="294131" y="36576"/>
                  </a:lnTo>
                  <a:lnTo>
                    <a:pt x="313943" y="15240"/>
                  </a:lnTo>
                  <a:lnTo>
                    <a:pt x="324612" y="9143"/>
                  </a:lnTo>
                  <a:lnTo>
                    <a:pt x="330708" y="9143"/>
                  </a:lnTo>
                  <a:lnTo>
                    <a:pt x="335280" y="4572"/>
                  </a:lnTo>
                  <a:lnTo>
                    <a:pt x="335280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728472" y="3982212"/>
              <a:ext cx="492759" cy="62865"/>
            </a:xfrm>
            <a:custGeom>
              <a:avLst/>
              <a:gdLst/>
              <a:ahLst/>
              <a:cxnLst/>
              <a:rect l="l" t="t" r="r" b="b"/>
              <a:pathLst>
                <a:path w="492759" h="62864">
                  <a:moveTo>
                    <a:pt x="0" y="62484"/>
                  </a:moveTo>
                  <a:lnTo>
                    <a:pt x="6096" y="62484"/>
                  </a:lnTo>
                  <a:lnTo>
                    <a:pt x="10668" y="62484"/>
                  </a:lnTo>
                  <a:lnTo>
                    <a:pt x="16764" y="62484"/>
                  </a:lnTo>
                  <a:lnTo>
                    <a:pt x="27432" y="62484"/>
                  </a:lnTo>
                  <a:lnTo>
                    <a:pt x="115824" y="30480"/>
                  </a:lnTo>
                  <a:lnTo>
                    <a:pt x="188976" y="25908"/>
                  </a:lnTo>
                  <a:lnTo>
                    <a:pt x="298704" y="25908"/>
                  </a:lnTo>
                  <a:lnTo>
                    <a:pt x="367284" y="25908"/>
                  </a:lnTo>
                  <a:lnTo>
                    <a:pt x="419100" y="36576"/>
                  </a:lnTo>
                  <a:lnTo>
                    <a:pt x="440436" y="36576"/>
                  </a:lnTo>
                  <a:lnTo>
                    <a:pt x="451104" y="36576"/>
                  </a:lnTo>
                  <a:lnTo>
                    <a:pt x="461772" y="25908"/>
                  </a:lnTo>
                  <a:lnTo>
                    <a:pt x="466343" y="21336"/>
                  </a:lnTo>
                  <a:lnTo>
                    <a:pt x="472439" y="15240"/>
                  </a:lnTo>
                  <a:lnTo>
                    <a:pt x="472439" y="10668"/>
                  </a:lnTo>
                  <a:lnTo>
                    <a:pt x="477012" y="10668"/>
                  </a:lnTo>
                  <a:lnTo>
                    <a:pt x="487680" y="4572"/>
                  </a:lnTo>
                  <a:lnTo>
                    <a:pt x="487680" y="0"/>
                  </a:lnTo>
                  <a:lnTo>
                    <a:pt x="492252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327" y="4032504"/>
              <a:ext cx="77724" cy="1295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0708" y="3268980"/>
              <a:ext cx="178435" cy="262255"/>
            </a:xfrm>
            <a:custGeom>
              <a:avLst/>
              <a:gdLst/>
              <a:ahLst/>
              <a:cxnLst/>
              <a:rect l="l" t="t" r="r" b="b"/>
              <a:pathLst>
                <a:path w="178434" h="262254">
                  <a:moveTo>
                    <a:pt x="0" y="236219"/>
                  </a:moveTo>
                  <a:lnTo>
                    <a:pt x="0" y="242315"/>
                  </a:lnTo>
                  <a:lnTo>
                    <a:pt x="10668" y="246887"/>
                  </a:lnTo>
                  <a:lnTo>
                    <a:pt x="15240" y="246887"/>
                  </a:lnTo>
                  <a:lnTo>
                    <a:pt x="21336" y="251459"/>
                  </a:lnTo>
                  <a:lnTo>
                    <a:pt x="25908" y="251459"/>
                  </a:lnTo>
                  <a:lnTo>
                    <a:pt x="32004" y="251459"/>
                  </a:lnTo>
                  <a:lnTo>
                    <a:pt x="36576" y="257555"/>
                  </a:lnTo>
                  <a:lnTo>
                    <a:pt x="42672" y="257555"/>
                  </a:lnTo>
                  <a:lnTo>
                    <a:pt x="42672" y="262127"/>
                  </a:lnTo>
                  <a:lnTo>
                    <a:pt x="53339" y="262127"/>
                  </a:lnTo>
                  <a:lnTo>
                    <a:pt x="57912" y="262127"/>
                  </a:lnTo>
                  <a:lnTo>
                    <a:pt x="62484" y="262127"/>
                  </a:lnTo>
                  <a:lnTo>
                    <a:pt x="62484" y="257555"/>
                  </a:lnTo>
                  <a:lnTo>
                    <a:pt x="68580" y="251459"/>
                  </a:lnTo>
                  <a:lnTo>
                    <a:pt x="79248" y="242315"/>
                  </a:lnTo>
                  <a:lnTo>
                    <a:pt x="83820" y="231647"/>
                  </a:lnTo>
                  <a:lnTo>
                    <a:pt x="88391" y="210311"/>
                  </a:lnTo>
                  <a:lnTo>
                    <a:pt x="94488" y="184403"/>
                  </a:lnTo>
                  <a:lnTo>
                    <a:pt x="105155" y="167639"/>
                  </a:lnTo>
                  <a:lnTo>
                    <a:pt x="109728" y="152399"/>
                  </a:lnTo>
                  <a:lnTo>
                    <a:pt x="115824" y="131063"/>
                  </a:lnTo>
                  <a:lnTo>
                    <a:pt x="126491" y="115823"/>
                  </a:lnTo>
                  <a:lnTo>
                    <a:pt x="135636" y="94487"/>
                  </a:lnTo>
                  <a:lnTo>
                    <a:pt x="141732" y="89915"/>
                  </a:lnTo>
                  <a:lnTo>
                    <a:pt x="152400" y="79247"/>
                  </a:lnTo>
                  <a:lnTo>
                    <a:pt x="156972" y="64007"/>
                  </a:lnTo>
                  <a:lnTo>
                    <a:pt x="163068" y="53339"/>
                  </a:lnTo>
                  <a:lnTo>
                    <a:pt x="167640" y="36575"/>
                  </a:lnTo>
                  <a:lnTo>
                    <a:pt x="172211" y="36575"/>
                  </a:lnTo>
                  <a:lnTo>
                    <a:pt x="172211" y="27431"/>
                  </a:lnTo>
                  <a:lnTo>
                    <a:pt x="172211" y="21335"/>
                  </a:lnTo>
                  <a:lnTo>
                    <a:pt x="172211" y="16763"/>
                  </a:lnTo>
                  <a:lnTo>
                    <a:pt x="172211" y="10667"/>
                  </a:lnTo>
                  <a:lnTo>
                    <a:pt x="178307" y="10667"/>
                  </a:lnTo>
                  <a:lnTo>
                    <a:pt x="178307" y="6095"/>
                  </a:lnTo>
                  <a:lnTo>
                    <a:pt x="178307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7599" y="3688080"/>
              <a:ext cx="256540" cy="294640"/>
            </a:xfrm>
            <a:custGeom>
              <a:avLst/>
              <a:gdLst/>
              <a:ahLst/>
              <a:cxnLst/>
              <a:rect l="l" t="t" r="r" b="b"/>
              <a:pathLst>
                <a:path w="256539" h="294639">
                  <a:moveTo>
                    <a:pt x="0" y="242316"/>
                  </a:moveTo>
                  <a:lnTo>
                    <a:pt x="4572" y="242316"/>
                  </a:lnTo>
                  <a:lnTo>
                    <a:pt x="4572" y="246888"/>
                  </a:lnTo>
                  <a:lnTo>
                    <a:pt x="10668" y="257556"/>
                  </a:lnTo>
                  <a:lnTo>
                    <a:pt x="15240" y="257556"/>
                  </a:lnTo>
                  <a:lnTo>
                    <a:pt x="21336" y="268224"/>
                  </a:lnTo>
                  <a:lnTo>
                    <a:pt x="25908" y="278892"/>
                  </a:lnTo>
                  <a:lnTo>
                    <a:pt x="32004" y="278892"/>
                  </a:lnTo>
                  <a:lnTo>
                    <a:pt x="36576" y="283464"/>
                  </a:lnTo>
                  <a:lnTo>
                    <a:pt x="36576" y="288036"/>
                  </a:lnTo>
                  <a:lnTo>
                    <a:pt x="41148" y="288036"/>
                  </a:lnTo>
                  <a:lnTo>
                    <a:pt x="41148" y="294132"/>
                  </a:lnTo>
                  <a:lnTo>
                    <a:pt x="47244" y="294132"/>
                  </a:lnTo>
                  <a:lnTo>
                    <a:pt x="51816" y="288036"/>
                  </a:lnTo>
                  <a:lnTo>
                    <a:pt x="51816" y="283464"/>
                  </a:lnTo>
                  <a:lnTo>
                    <a:pt x="57912" y="283464"/>
                  </a:lnTo>
                  <a:lnTo>
                    <a:pt x="73152" y="262128"/>
                  </a:lnTo>
                  <a:lnTo>
                    <a:pt x="79248" y="257556"/>
                  </a:lnTo>
                  <a:lnTo>
                    <a:pt x="83820" y="246888"/>
                  </a:lnTo>
                  <a:lnTo>
                    <a:pt x="88391" y="231648"/>
                  </a:lnTo>
                  <a:lnTo>
                    <a:pt x="99060" y="225552"/>
                  </a:lnTo>
                  <a:lnTo>
                    <a:pt x="105155" y="220980"/>
                  </a:lnTo>
                  <a:lnTo>
                    <a:pt x="105155" y="214884"/>
                  </a:lnTo>
                  <a:lnTo>
                    <a:pt x="115824" y="199644"/>
                  </a:lnTo>
                  <a:lnTo>
                    <a:pt x="124968" y="184404"/>
                  </a:lnTo>
                  <a:lnTo>
                    <a:pt x="146304" y="158496"/>
                  </a:lnTo>
                  <a:lnTo>
                    <a:pt x="150876" y="152400"/>
                  </a:lnTo>
                  <a:lnTo>
                    <a:pt x="163068" y="137160"/>
                  </a:lnTo>
                  <a:lnTo>
                    <a:pt x="163068" y="126492"/>
                  </a:lnTo>
                  <a:lnTo>
                    <a:pt x="167640" y="120396"/>
                  </a:lnTo>
                  <a:lnTo>
                    <a:pt x="178307" y="105156"/>
                  </a:lnTo>
                  <a:lnTo>
                    <a:pt x="188976" y="89916"/>
                  </a:lnTo>
                  <a:lnTo>
                    <a:pt x="204216" y="79248"/>
                  </a:lnTo>
                  <a:lnTo>
                    <a:pt x="219456" y="53340"/>
                  </a:lnTo>
                  <a:lnTo>
                    <a:pt x="230124" y="36576"/>
                  </a:lnTo>
                  <a:lnTo>
                    <a:pt x="236219" y="32004"/>
                  </a:lnTo>
                  <a:lnTo>
                    <a:pt x="240792" y="21336"/>
                  </a:lnTo>
                  <a:lnTo>
                    <a:pt x="251459" y="16764"/>
                  </a:lnTo>
                  <a:lnTo>
                    <a:pt x="251459" y="6096"/>
                  </a:lnTo>
                  <a:lnTo>
                    <a:pt x="256031" y="6096"/>
                  </a:lnTo>
                  <a:lnTo>
                    <a:pt x="256031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463" y="3456432"/>
              <a:ext cx="146303" cy="109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11579" y="362559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073149" y="2031179"/>
            <a:ext cx="3511363" cy="2965076"/>
            <a:chOff x="5673852" y="2093976"/>
            <a:chExt cx="3979545" cy="336042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3852" y="2104644"/>
              <a:ext cx="3979164" cy="334975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004560" y="3034283"/>
              <a:ext cx="335280" cy="15240"/>
            </a:xfrm>
            <a:custGeom>
              <a:avLst/>
              <a:gdLst/>
              <a:ahLst/>
              <a:cxnLst/>
              <a:rect l="l" t="t" r="r" b="b"/>
              <a:pathLst>
                <a:path w="335279" h="15239">
                  <a:moveTo>
                    <a:pt x="0" y="0"/>
                  </a:moveTo>
                  <a:lnTo>
                    <a:pt x="0" y="0"/>
                  </a:lnTo>
                  <a:lnTo>
                    <a:pt x="32004" y="0"/>
                  </a:lnTo>
                  <a:lnTo>
                    <a:pt x="41148" y="4572"/>
                  </a:lnTo>
                  <a:lnTo>
                    <a:pt x="51816" y="4572"/>
                  </a:lnTo>
                  <a:lnTo>
                    <a:pt x="62484" y="4572"/>
                  </a:lnTo>
                  <a:lnTo>
                    <a:pt x="67056" y="10668"/>
                  </a:lnTo>
                  <a:lnTo>
                    <a:pt x="79248" y="10668"/>
                  </a:lnTo>
                  <a:lnTo>
                    <a:pt x="88391" y="10668"/>
                  </a:lnTo>
                  <a:lnTo>
                    <a:pt x="94488" y="10668"/>
                  </a:lnTo>
                  <a:lnTo>
                    <a:pt x="99060" y="15240"/>
                  </a:lnTo>
                  <a:lnTo>
                    <a:pt x="329184" y="15240"/>
                  </a:lnTo>
                  <a:lnTo>
                    <a:pt x="335280" y="1524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3640" y="2979420"/>
              <a:ext cx="131064" cy="1356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072884" y="3447288"/>
              <a:ext cx="83820" cy="10795"/>
            </a:xfrm>
            <a:custGeom>
              <a:avLst/>
              <a:gdLst/>
              <a:ahLst/>
              <a:cxnLst/>
              <a:rect l="l" t="t" r="r" b="b"/>
              <a:pathLst>
                <a:path w="83820" h="10795">
                  <a:moveTo>
                    <a:pt x="0" y="0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42672" y="6096"/>
                  </a:lnTo>
                  <a:lnTo>
                    <a:pt x="47244" y="6096"/>
                  </a:lnTo>
                  <a:lnTo>
                    <a:pt x="53339" y="6096"/>
                  </a:lnTo>
                  <a:lnTo>
                    <a:pt x="57912" y="6096"/>
                  </a:lnTo>
                  <a:lnTo>
                    <a:pt x="62484" y="10668"/>
                  </a:lnTo>
                  <a:lnTo>
                    <a:pt x="68580" y="10668"/>
                  </a:lnTo>
                  <a:lnTo>
                    <a:pt x="73152" y="10668"/>
                  </a:lnTo>
                  <a:lnTo>
                    <a:pt x="79248" y="10668"/>
                  </a:lnTo>
                  <a:lnTo>
                    <a:pt x="83820" y="10668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41136" y="4087367"/>
              <a:ext cx="378460" cy="26034"/>
            </a:xfrm>
            <a:custGeom>
              <a:avLst/>
              <a:gdLst/>
              <a:ahLst/>
              <a:cxnLst/>
              <a:rect l="l" t="t" r="r" b="b"/>
              <a:pathLst>
                <a:path w="378460" h="26035">
                  <a:moveTo>
                    <a:pt x="0" y="25908"/>
                  </a:moveTo>
                  <a:lnTo>
                    <a:pt x="0" y="25908"/>
                  </a:lnTo>
                  <a:lnTo>
                    <a:pt x="25908" y="25908"/>
                  </a:lnTo>
                  <a:lnTo>
                    <a:pt x="30480" y="19812"/>
                  </a:lnTo>
                  <a:lnTo>
                    <a:pt x="36576" y="19812"/>
                  </a:lnTo>
                  <a:lnTo>
                    <a:pt x="47244" y="15240"/>
                  </a:lnTo>
                  <a:lnTo>
                    <a:pt x="68580" y="10668"/>
                  </a:lnTo>
                  <a:lnTo>
                    <a:pt x="77724" y="10668"/>
                  </a:lnTo>
                  <a:lnTo>
                    <a:pt x="83820" y="10668"/>
                  </a:lnTo>
                  <a:lnTo>
                    <a:pt x="94488" y="10668"/>
                  </a:lnTo>
                  <a:lnTo>
                    <a:pt x="94488" y="4572"/>
                  </a:lnTo>
                  <a:lnTo>
                    <a:pt x="99060" y="4572"/>
                  </a:lnTo>
                  <a:lnTo>
                    <a:pt x="105155" y="0"/>
                  </a:lnTo>
                  <a:lnTo>
                    <a:pt x="120396" y="0"/>
                  </a:lnTo>
                  <a:lnTo>
                    <a:pt x="330708" y="0"/>
                  </a:lnTo>
                  <a:lnTo>
                    <a:pt x="335280" y="4572"/>
                  </a:lnTo>
                  <a:lnTo>
                    <a:pt x="371856" y="4572"/>
                  </a:lnTo>
                  <a:lnTo>
                    <a:pt x="377952" y="4572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7601712" y="4081272"/>
              <a:ext cx="152400" cy="10795"/>
            </a:xfrm>
            <a:custGeom>
              <a:avLst/>
              <a:gdLst/>
              <a:ahLst/>
              <a:cxnLst/>
              <a:rect l="l" t="t" r="r" b="b"/>
              <a:pathLst>
                <a:path w="152400" h="10795">
                  <a:moveTo>
                    <a:pt x="0" y="10667"/>
                  </a:moveTo>
                  <a:lnTo>
                    <a:pt x="0" y="10667"/>
                  </a:lnTo>
                  <a:lnTo>
                    <a:pt x="94488" y="10667"/>
                  </a:lnTo>
                  <a:lnTo>
                    <a:pt x="100584" y="6095"/>
                  </a:lnTo>
                  <a:lnTo>
                    <a:pt x="105155" y="6095"/>
                  </a:lnTo>
                  <a:lnTo>
                    <a:pt x="109728" y="6095"/>
                  </a:lnTo>
                  <a:lnTo>
                    <a:pt x="115824" y="6095"/>
                  </a:lnTo>
                  <a:lnTo>
                    <a:pt x="120396" y="0"/>
                  </a:lnTo>
                  <a:lnTo>
                    <a:pt x="131064" y="0"/>
                  </a:lnTo>
                  <a:lnTo>
                    <a:pt x="141732" y="0"/>
                  </a:lnTo>
                  <a:lnTo>
                    <a:pt x="147828" y="0"/>
                  </a:lnTo>
                  <a:lnTo>
                    <a:pt x="152400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8194548" y="4059936"/>
              <a:ext cx="152400" cy="6350"/>
            </a:xfrm>
            <a:custGeom>
              <a:avLst/>
              <a:gdLst/>
              <a:ahLst/>
              <a:cxnLst/>
              <a:rect l="l" t="t" r="r" b="b"/>
              <a:pathLst>
                <a:path w="152400" h="6350">
                  <a:moveTo>
                    <a:pt x="0" y="6096"/>
                  </a:moveTo>
                  <a:lnTo>
                    <a:pt x="0" y="6096"/>
                  </a:lnTo>
                  <a:lnTo>
                    <a:pt x="68580" y="6096"/>
                  </a:lnTo>
                  <a:lnTo>
                    <a:pt x="88391" y="0"/>
                  </a:lnTo>
                  <a:lnTo>
                    <a:pt x="140208" y="0"/>
                  </a:lnTo>
                  <a:lnTo>
                    <a:pt x="152400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8723376" y="4066032"/>
              <a:ext cx="109855" cy="26034"/>
            </a:xfrm>
            <a:custGeom>
              <a:avLst/>
              <a:gdLst/>
              <a:ahLst/>
              <a:cxnLst/>
              <a:rect l="l" t="t" r="r" b="b"/>
              <a:pathLst>
                <a:path w="109854" h="26035">
                  <a:moveTo>
                    <a:pt x="0" y="0"/>
                  </a:moveTo>
                  <a:lnTo>
                    <a:pt x="4572" y="0"/>
                  </a:lnTo>
                  <a:lnTo>
                    <a:pt x="10668" y="0"/>
                  </a:lnTo>
                  <a:lnTo>
                    <a:pt x="15240" y="0"/>
                  </a:lnTo>
                  <a:lnTo>
                    <a:pt x="47244" y="10668"/>
                  </a:lnTo>
                  <a:lnTo>
                    <a:pt x="68580" y="15240"/>
                  </a:lnTo>
                  <a:lnTo>
                    <a:pt x="77724" y="15240"/>
                  </a:lnTo>
                  <a:lnTo>
                    <a:pt x="83820" y="15240"/>
                  </a:lnTo>
                  <a:lnTo>
                    <a:pt x="94488" y="21336"/>
                  </a:lnTo>
                  <a:lnTo>
                    <a:pt x="99060" y="21336"/>
                  </a:lnTo>
                  <a:lnTo>
                    <a:pt x="105155" y="25908"/>
                  </a:lnTo>
                  <a:lnTo>
                    <a:pt x="109728" y="25908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9389364" y="4123944"/>
              <a:ext cx="109855" cy="5080"/>
            </a:xfrm>
            <a:custGeom>
              <a:avLst/>
              <a:gdLst/>
              <a:ahLst/>
              <a:cxnLst/>
              <a:rect l="l" t="t" r="r" b="b"/>
              <a:pathLst>
                <a:path w="109854" h="5079">
                  <a:moveTo>
                    <a:pt x="0" y="4572"/>
                  </a:moveTo>
                  <a:lnTo>
                    <a:pt x="0" y="4572"/>
                  </a:lnTo>
                  <a:lnTo>
                    <a:pt x="82296" y="4572"/>
                  </a:lnTo>
                  <a:lnTo>
                    <a:pt x="88391" y="0"/>
                  </a:lnTo>
                  <a:lnTo>
                    <a:pt x="99060" y="0"/>
                  </a:lnTo>
                  <a:lnTo>
                    <a:pt x="103632" y="0"/>
                  </a:lnTo>
                  <a:lnTo>
                    <a:pt x="109728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6926580" y="4091939"/>
              <a:ext cx="241300" cy="6350"/>
            </a:xfrm>
            <a:custGeom>
              <a:avLst/>
              <a:gdLst/>
              <a:ahLst/>
              <a:cxnLst/>
              <a:rect l="l" t="t" r="r" b="b"/>
              <a:pathLst>
                <a:path w="241300" h="6350">
                  <a:moveTo>
                    <a:pt x="0" y="6096"/>
                  </a:moveTo>
                  <a:lnTo>
                    <a:pt x="0" y="6096"/>
                  </a:lnTo>
                  <a:lnTo>
                    <a:pt x="240792" y="6096"/>
                  </a:lnTo>
                  <a:lnTo>
                    <a:pt x="240792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8110728" y="2101596"/>
              <a:ext cx="355600" cy="236220"/>
            </a:xfrm>
            <a:custGeom>
              <a:avLst/>
              <a:gdLst/>
              <a:ahLst/>
              <a:cxnLst/>
              <a:rect l="l" t="t" r="r" b="b"/>
              <a:pathLst>
                <a:path w="355600" h="236219">
                  <a:moveTo>
                    <a:pt x="0" y="193548"/>
                  </a:moveTo>
                  <a:lnTo>
                    <a:pt x="0" y="198120"/>
                  </a:lnTo>
                  <a:lnTo>
                    <a:pt x="10668" y="208788"/>
                  </a:lnTo>
                  <a:lnTo>
                    <a:pt x="15240" y="219456"/>
                  </a:lnTo>
                  <a:lnTo>
                    <a:pt x="30480" y="230124"/>
                  </a:lnTo>
                  <a:lnTo>
                    <a:pt x="41148" y="236220"/>
                  </a:lnTo>
                  <a:lnTo>
                    <a:pt x="47244" y="236220"/>
                  </a:lnTo>
                  <a:lnTo>
                    <a:pt x="51816" y="236220"/>
                  </a:lnTo>
                  <a:lnTo>
                    <a:pt x="57912" y="230124"/>
                  </a:lnTo>
                  <a:lnTo>
                    <a:pt x="77724" y="204216"/>
                  </a:lnTo>
                  <a:lnTo>
                    <a:pt x="109728" y="182880"/>
                  </a:lnTo>
                  <a:lnTo>
                    <a:pt x="135636" y="161544"/>
                  </a:lnTo>
                  <a:lnTo>
                    <a:pt x="178307" y="141732"/>
                  </a:lnTo>
                  <a:lnTo>
                    <a:pt x="214883" y="120396"/>
                  </a:lnTo>
                  <a:lnTo>
                    <a:pt x="245364" y="99060"/>
                  </a:lnTo>
                  <a:lnTo>
                    <a:pt x="281940" y="73152"/>
                  </a:lnTo>
                  <a:lnTo>
                    <a:pt x="303276" y="47244"/>
                  </a:lnTo>
                  <a:lnTo>
                    <a:pt x="335280" y="21336"/>
                  </a:lnTo>
                  <a:lnTo>
                    <a:pt x="345948" y="10667"/>
                  </a:lnTo>
                  <a:lnTo>
                    <a:pt x="350519" y="4572"/>
                  </a:lnTo>
                  <a:lnTo>
                    <a:pt x="350519" y="0"/>
                  </a:lnTo>
                  <a:lnTo>
                    <a:pt x="355091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7319772" y="4553711"/>
              <a:ext cx="131445" cy="15240"/>
            </a:xfrm>
            <a:custGeom>
              <a:avLst/>
              <a:gdLst/>
              <a:ahLst/>
              <a:cxnLst/>
              <a:rect l="l" t="t" r="r" b="b"/>
              <a:pathLst>
                <a:path w="131445" h="15239">
                  <a:moveTo>
                    <a:pt x="0" y="0"/>
                  </a:moveTo>
                  <a:lnTo>
                    <a:pt x="0" y="0"/>
                  </a:lnTo>
                  <a:lnTo>
                    <a:pt x="36576" y="0"/>
                  </a:lnTo>
                  <a:lnTo>
                    <a:pt x="57912" y="4572"/>
                  </a:lnTo>
                  <a:lnTo>
                    <a:pt x="67056" y="4572"/>
                  </a:lnTo>
                  <a:lnTo>
                    <a:pt x="83820" y="9144"/>
                  </a:lnTo>
                  <a:lnTo>
                    <a:pt x="94488" y="15240"/>
                  </a:lnTo>
                  <a:lnTo>
                    <a:pt x="109728" y="15240"/>
                  </a:lnTo>
                  <a:lnTo>
                    <a:pt x="120396" y="15240"/>
                  </a:lnTo>
                  <a:lnTo>
                    <a:pt x="131064" y="1524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1516" y="4555235"/>
              <a:ext cx="184404" cy="731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64452" y="4762499"/>
              <a:ext cx="283845" cy="47625"/>
            </a:xfrm>
            <a:custGeom>
              <a:avLst/>
              <a:gdLst/>
              <a:ahLst/>
              <a:cxnLst/>
              <a:rect l="l" t="t" r="r" b="b"/>
              <a:pathLst>
                <a:path w="283845" h="47625">
                  <a:moveTo>
                    <a:pt x="0" y="32004"/>
                  </a:moveTo>
                  <a:lnTo>
                    <a:pt x="0" y="32004"/>
                  </a:lnTo>
                  <a:lnTo>
                    <a:pt x="32004" y="32004"/>
                  </a:lnTo>
                  <a:lnTo>
                    <a:pt x="32004" y="36576"/>
                  </a:lnTo>
                  <a:lnTo>
                    <a:pt x="42672" y="36576"/>
                  </a:lnTo>
                  <a:lnTo>
                    <a:pt x="47244" y="36576"/>
                  </a:lnTo>
                  <a:lnTo>
                    <a:pt x="57912" y="42672"/>
                  </a:lnTo>
                  <a:lnTo>
                    <a:pt x="73152" y="42672"/>
                  </a:lnTo>
                  <a:lnTo>
                    <a:pt x="79248" y="42672"/>
                  </a:lnTo>
                  <a:lnTo>
                    <a:pt x="83820" y="42672"/>
                  </a:lnTo>
                  <a:lnTo>
                    <a:pt x="89916" y="42672"/>
                  </a:lnTo>
                  <a:lnTo>
                    <a:pt x="99060" y="47244"/>
                  </a:lnTo>
                  <a:lnTo>
                    <a:pt x="182880" y="47244"/>
                  </a:lnTo>
                  <a:lnTo>
                    <a:pt x="188976" y="42672"/>
                  </a:lnTo>
                  <a:lnTo>
                    <a:pt x="225551" y="42672"/>
                  </a:lnTo>
                  <a:lnTo>
                    <a:pt x="230124" y="36576"/>
                  </a:lnTo>
                  <a:lnTo>
                    <a:pt x="236219" y="36576"/>
                  </a:lnTo>
                  <a:lnTo>
                    <a:pt x="240792" y="36576"/>
                  </a:lnTo>
                  <a:lnTo>
                    <a:pt x="246888" y="36576"/>
                  </a:lnTo>
                  <a:lnTo>
                    <a:pt x="240792" y="36576"/>
                  </a:lnTo>
                  <a:lnTo>
                    <a:pt x="83820" y="36576"/>
                  </a:lnTo>
                  <a:lnTo>
                    <a:pt x="79248" y="32004"/>
                  </a:lnTo>
                  <a:lnTo>
                    <a:pt x="73152" y="32004"/>
                  </a:lnTo>
                  <a:lnTo>
                    <a:pt x="68580" y="32004"/>
                  </a:lnTo>
                  <a:lnTo>
                    <a:pt x="57912" y="25908"/>
                  </a:lnTo>
                  <a:lnTo>
                    <a:pt x="32004" y="25908"/>
                  </a:lnTo>
                  <a:lnTo>
                    <a:pt x="36576" y="25908"/>
                  </a:lnTo>
                  <a:lnTo>
                    <a:pt x="105155" y="25908"/>
                  </a:lnTo>
                  <a:lnTo>
                    <a:pt x="115824" y="21336"/>
                  </a:lnTo>
                  <a:lnTo>
                    <a:pt x="141732" y="21336"/>
                  </a:lnTo>
                  <a:lnTo>
                    <a:pt x="152400" y="15240"/>
                  </a:lnTo>
                  <a:lnTo>
                    <a:pt x="178307" y="10668"/>
                  </a:lnTo>
                  <a:lnTo>
                    <a:pt x="193548" y="10668"/>
                  </a:lnTo>
                  <a:lnTo>
                    <a:pt x="208788" y="4572"/>
                  </a:lnTo>
                  <a:lnTo>
                    <a:pt x="219456" y="4572"/>
                  </a:lnTo>
                  <a:lnTo>
                    <a:pt x="272795" y="4572"/>
                  </a:lnTo>
                  <a:lnTo>
                    <a:pt x="272795" y="0"/>
                  </a:lnTo>
                  <a:lnTo>
                    <a:pt x="277368" y="0"/>
                  </a:lnTo>
                  <a:lnTo>
                    <a:pt x="283464" y="0"/>
                  </a:lnTo>
                  <a:lnTo>
                    <a:pt x="277368" y="0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5240" y="0"/>
                  </a:lnTo>
                  <a:lnTo>
                    <a:pt x="21336" y="0"/>
                  </a:lnTo>
                  <a:lnTo>
                    <a:pt x="25908" y="0"/>
                  </a:lnTo>
                  <a:lnTo>
                    <a:pt x="32004" y="4572"/>
                  </a:lnTo>
                  <a:lnTo>
                    <a:pt x="42672" y="4572"/>
                  </a:lnTo>
                  <a:lnTo>
                    <a:pt x="57912" y="10668"/>
                  </a:lnTo>
                  <a:lnTo>
                    <a:pt x="73152" y="15240"/>
                  </a:lnTo>
                  <a:lnTo>
                    <a:pt x="246888" y="15240"/>
                  </a:lnTo>
                  <a:lnTo>
                    <a:pt x="251459" y="1524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536" y="242072"/>
            <a:ext cx="6850716" cy="504192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3177" spc="-13" dirty="0"/>
              <a:t>Addressing</a:t>
            </a:r>
            <a:r>
              <a:rPr sz="3177" spc="-22" dirty="0"/>
              <a:t> </a:t>
            </a:r>
            <a:r>
              <a:rPr sz="3177" spc="4" dirty="0">
                <a:solidFill>
                  <a:srgbClr val="363A3B"/>
                </a:solidFill>
              </a:rPr>
              <a:t>very</a:t>
            </a:r>
            <a:r>
              <a:rPr sz="3177" spc="13" dirty="0">
                <a:solidFill>
                  <a:srgbClr val="363A3B"/>
                </a:solidFill>
              </a:rPr>
              <a:t> </a:t>
            </a:r>
            <a:r>
              <a:rPr sz="3177" spc="9" dirty="0">
                <a:solidFill>
                  <a:srgbClr val="363A3B"/>
                </a:solidFill>
              </a:rPr>
              <a:t>long</a:t>
            </a:r>
            <a:r>
              <a:rPr sz="3177" spc="13" dirty="0">
                <a:solidFill>
                  <a:srgbClr val="363A3B"/>
                </a:solidFill>
              </a:rPr>
              <a:t> </a:t>
            </a:r>
            <a:r>
              <a:rPr sz="3177" spc="-4" dirty="0">
                <a:solidFill>
                  <a:srgbClr val="363A3B"/>
                </a:solidFill>
              </a:rPr>
              <a:t>range </a:t>
            </a:r>
            <a:r>
              <a:rPr sz="3177" spc="9" dirty="0">
                <a:solidFill>
                  <a:srgbClr val="363A3B"/>
                </a:solidFill>
              </a:rPr>
              <a:t>dependencies</a:t>
            </a:r>
            <a:endParaRPr sz="3177" dirty="0"/>
          </a:p>
        </p:txBody>
      </p:sp>
      <p:grpSp>
        <p:nvGrpSpPr>
          <p:cNvPr id="3" name="object 3"/>
          <p:cNvGrpSpPr/>
          <p:nvPr/>
        </p:nvGrpSpPr>
        <p:grpSpPr>
          <a:xfrm>
            <a:off x="6958670" y="4310412"/>
            <a:ext cx="3649195" cy="1118907"/>
            <a:chOff x="5835833" y="5146547"/>
            <a:chExt cx="4135754" cy="1268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5833" y="5324856"/>
              <a:ext cx="4135698" cy="1089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99019" y="6259068"/>
              <a:ext cx="1399540" cy="79375"/>
            </a:xfrm>
            <a:custGeom>
              <a:avLst/>
              <a:gdLst/>
              <a:ahLst/>
              <a:cxnLst/>
              <a:rect l="l" t="t" r="r" b="b"/>
              <a:pathLst>
                <a:path w="1399540" h="79375">
                  <a:moveTo>
                    <a:pt x="0" y="79248"/>
                  </a:moveTo>
                  <a:lnTo>
                    <a:pt x="0" y="79248"/>
                  </a:lnTo>
                  <a:lnTo>
                    <a:pt x="419100" y="79248"/>
                  </a:lnTo>
                  <a:lnTo>
                    <a:pt x="434339" y="73152"/>
                  </a:lnTo>
                  <a:lnTo>
                    <a:pt x="455676" y="73152"/>
                  </a:lnTo>
                  <a:lnTo>
                    <a:pt x="518160" y="64008"/>
                  </a:lnTo>
                  <a:lnTo>
                    <a:pt x="591312" y="57912"/>
                  </a:lnTo>
                  <a:lnTo>
                    <a:pt x="664464" y="57912"/>
                  </a:lnTo>
                  <a:lnTo>
                    <a:pt x="701039" y="53340"/>
                  </a:lnTo>
                  <a:lnTo>
                    <a:pt x="733043" y="47244"/>
                  </a:lnTo>
                  <a:lnTo>
                    <a:pt x="754379" y="42672"/>
                  </a:lnTo>
                  <a:lnTo>
                    <a:pt x="801624" y="42672"/>
                  </a:lnTo>
                  <a:lnTo>
                    <a:pt x="848868" y="38100"/>
                  </a:lnTo>
                  <a:lnTo>
                    <a:pt x="890016" y="27432"/>
                  </a:lnTo>
                  <a:lnTo>
                    <a:pt x="937260" y="21336"/>
                  </a:lnTo>
                  <a:lnTo>
                    <a:pt x="963168" y="16764"/>
                  </a:lnTo>
                  <a:lnTo>
                    <a:pt x="995172" y="10668"/>
                  </a:lnTo>
                  <a:lnTo>
                    <a:pt x="1016508" y="6096"/>
                  </a:lnTo>
                  <a:lnTo>
                    <a:pt x="1046987" y="0"/>
                  </a:lnTo>
                  <a:lnTo>
                    <a:pt x="1072895" y="0"/>
                  </a:lnTo>
                  <a:lnTo>
                    <a:pt x="1098804" y="0"/>
                  </a:lnTo>
                  <a:lnTo>
                    <a:pt x="1126235" y="0"/>
                  </a:lnTo>
                  <a:lnTo>
                    <a:pt x="1162812" y="10668"/>
                  </a:lnTo>
                  <a:lnTo>
                    <a:pt x="1173479" y="10668"/>
                  </a:lnTo>
                  <a:lnTo>
                    <a:pt x="1199387" y="10668"/>
                  </a:lnTo>
                  <a:lnTo>
                    <a:pt x="1203960" y="16764"/>
                  </a:lnTo>
                  <a:lnTo>
                    <a:pt x="1214627" y="16764"/>
                  </a:lnTo>
                  <a:lnTo>
                    <a:pt x="1225295" y="16764"/>
                  </a:lnTo>
                  <a:lnTo>
                    <a:pt x="1240536" y="21336"/>
                  </a:lnTo>
                  <a:lnTo>
                    <a:pt x="1267967" y="27432"/>
                  </a:lnTo>
                  <a:lnTo>
                    <a:pt x="1283208" y="32004"/>
                  </a:lnTo>
                  <a:lnTo>
                    <a:pt x="1298448" y="38100"/>
                  </a:lnTo>
                  <a:lnTo>
                    <a:pt x="1319783" y="42672"/>
                  </a:lnTo>
                  <a:lnTo>
                    <a:pt x="1335024" y="47244"/>
                  </a:lnTo>
                  <a:lnTo>
                    <a:pt x="1351787" y="53340"/>
                  </a:lnTo>
                  <a:lnTo>
                    <a:pt x="1382267" y="64008"/>
                  </a:lnTo>
                  <a:lnTo>
                    <a:pt x="1392936" y="64008"/>
                  </a:lnTo>
                  <a:lnTo>
                    <a:pt x="1399032" y="64008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6352" y="5146547"/>
              <a:ext cx="140208" cy="2621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47726" y="1568043"/>
            <a:ext cx="5222549" cy="425697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158572" algn="just">
              <a:lnSpc>
                <a:spcPct val="102400"/>
              </a:lnSpc>
              <a:spcBef>
                <a:spcPts val="84"/>
              </a:spcBef>
            </a:pP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gate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is quite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easy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to set to </a:t>
            </a:r>
            <a:r>
              <a:rPr sz="1600" spc="-4" dirty="0">
                <a:solidFill>
                  <a:srgbClr val="363A3B"/>
                </a:solidFill>
                <a:latin typeface="Calibri"/>
                <a:cs typeface="Calibri"/>
              </a:rPr>
              <a:t>zero.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So 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when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that is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the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case,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then </a:t>
            </a:r>
            <a:r>
              <a:rPr sz="1600" spc="-27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this updated equation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and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subsetting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c&lt;t&gt;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equals c&lt;t-1&gt;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.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So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this 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is </a:t>
            </a:r>
            <a:r>
              <a:rPr sz="1600" spc="-27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very</a:t>
            </a:r>
            <a:r>
              <a:rPr sz="1600" spc="-9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good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at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maintaining</a:t>
            </a:r>
            <a:r>
              <a:rPr sz="1600" spc="35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the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value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for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 the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cell.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sz="1600" dirty="0">
              <a:latin typeface="Calibri"/>
              <a:cs typeface="Calibri"/>
            </a:endParaRPr>
          </a:p>
          <a:p>
            <a:pPr marL="11206" marR="131116">
              <a:lnSpc>
                <a:spcPct val="102400"/>
              </a:lnSpc>
            </a:pP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As gamma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can 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be so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close to </a:t>
            </a:r>
            <a:r>
              <a:rPr sz="1600" spc="-4" dirty="0">
                <a:solidFill>
                  <a:srgbClr val="363A3B"/>
                </a:solidFill>
                <a:latin typeface="Calibri"/>
                <a:cs typeface="Calibri"/>
              </a:rPr>
              <a:t>zero,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can be 0.000001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or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even smaller </a:t>
            </a:r>
            <a:r>
              <a:rPr sz="1600" spc="-27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than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that, it doesn't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suffer from 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much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of a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vanishing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gradient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 problem.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600" dirty="0">
              <a:latin typeface="Calibri"/>
              <a:cs typeface="Calibri"/>
            </a:endParaRPr>
          </a:p>
          <a:p>
            <a:pPr marL="11206" marR="4483">
              <a:lnSpc>
                <a:spcPct val="102400"/>
              </a:lnSpc>
            </a:pP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If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gamma so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close to </a:t>
            </a:r>
            <a:r>
              <a:rPr sz="1600" spc="-4" dirty="0">
                <a:solidFill>
                  <a:srgbClr val="363A3B"/>
                </a:solidFill>
                <a:latin typeface="Calibri"/>
                <a:cs typeface="Calibri"/>
              </a:rPr>
              <a:t>zero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this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becomes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essentially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c&lt;t&gt;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equals c&lt;t-1&gt; </a:t>
            </a:r>
            <a:r>
              <a:rPr sz="1600" spc="-27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and the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value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of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c&lt;t&gt; is</a:t>
            </a:r>
            <a:r>
              <a:rPr sz="1600" spc="-4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maintained</a:t>
            </a:r>
            <a:r>
              <a:rPr sz="1600" spc="31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pretty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much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exactly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even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across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 many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time-steps.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sz="1600" dirty="0">
              <a:latin typeface="Calibri"/>
              <a:cs typeface="Calibri"/>
            </a:endParaRPr>
          </a:p>
          <a:p>
            <a:pPr marL="11206" marR="107582">
              <a:lnSpc>
                <a:spcPct val="102299"/>
              </a:lnSpc>
              <a:spcBef>
                <a:spcPts val="4"/>
              </a:spcBef>
            </a:pP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So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this can help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significantly</a:t>
            </a:r>
            <a:r>
              <a:rPr sz="1600" spc="22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with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vanishing</a:t>
            </a:r>
            <a:r>
              <a:rPr sz="1600" spc="22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gradient</a:t>
            </a:r>
            <a:r>
              <a:rPr sz="1600" spc="35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problem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 and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therefore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allow</a:t>
            </a:r>
            <a:r>
              <a:rPr sz="1600" spc="22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neural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network to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go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on</a:t>
            </a:r>
            <a:r>
              <a:rPr sz="1600" spc="22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even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very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 long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range </a:t>
            </a:r>
            <a:r>
              <a:rPr sz="1600" spc="-27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dependencies,</a:t>
            </a:r>
            <a:r>
              <a:rPr sz="1600" spc="22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such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as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 cat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and</a:t>
            </a:r>
            <a:r>
              <a:rPr sz="1600" spc="31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was</a:t>
            </a:r>
            <a:r>
              <a:rPr sz="1600" spc="-4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related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even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if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they're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separated by</a:t>
            </a:r>
            <a:r>
              <a:rPr sz="1600" spc="22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lot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of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 words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4" dirty="0">
                <a:solidFill>
                  <a:srgbClr val="363A3B"/>
                </a:solidFill>
                <a:latin typeface="Calibri"/>
                <a:cs typeface="Calibri"/>
              </a:rPr>
              <a:t>in</a:t>
            </a:r>
            <a:r>
              <a:rPr sz="1600" spc="18" dirty="0">
                <a:solidFill>
                  <a:srgbClr val="363A3B"/>
                </a:solidFill>
                <a:latin typeface="Calibri"/>
                <a:cs typeface="Calibri"/>
              </a:rPr>
              <a:t> </a:t>
            </a:r>
            <a:r>
              <a:rPr sz="1600" spc="13" dirty="0">
                <a:solidFill>
                  <a:srgbClr val="363A3B"/>
                </a:solidFill>
                <a:latin typeface="Calibri"/>
                <a:cs typeface="Calibri"/>
              </a:rPr>
              <a:t>the </a:t>
            </a:r>
            <a:r>
              <a:rPr sz="1600" spc="9" dirty="0">
                <a:solidFill>
                  <a:srgbClr val="363A3B"/>
                </a:solidFill>
                <a:latin typeface="Calibri"/>
                <a:cs typeface="Calibri"/>
              </a:rPr>
              <a:t>middle.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58864" y="1810143"/>
            <a:ext cx="3128121" cy="2200275"/>
            <a:chOff x="5960364" y="2295144"/>
            <a:chExt cx="3545204" cy="24936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7523" y="2295144"/>
              <a:ext cx="3407664" cy="24932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0364" y="3983736"/>
              <a:ext cx="256031" cy="156972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4197274" y="2374750"/>
            <a:ext cx="134471" cy="24653"/>
          </a:xfrm>
          <a:custGeom>
            <a:avLst/>
            <a:gdLst/>
            <a:ahLst/>
            <a:cxnLst/>
            <a:rect l="l" t="t" r="r" b="b"/>
            <a:pathLst>
              <a:path w="152400" h="27939">
                <a:moveTo>
                  <a:pt x="0" y="0"/>
                </a:moveTo>
                <a:lnTo>
                  <a:pt x="0" y="0"/>
                </a:lnTo>
                <a:lnTo>
                  <a:pt x="25908" y="0"/>
                </a:lnTo>
                <a:lnTo>
                  <a:pt x="32004" y="6096"/>
                </a:lnTo>
                <a:lnTo>
                  <a:pt x="42672" y="6096"/>
                </a:lnTo>
                <a:lnTo>
                  <a:pt x="42672" y="10668"/>
                </a:lnTo>
                <a:lnTo>
                  <a:pt x="51816" y="10668"/>
                </a:lnTo>
                <a:lnTo>
                  <a:pt x="57912" y="16764"/>
                </a:lnTo>
                <a:lnTo>
                  <a:pt x="68580" y="16764"/>
                </a:lnTo>
                <a:lnTo>
                  <a:pt x="83820" y="16764"/>
                </a:lnTo>
                <a:lnTo>
                  <a:pt x="94488" y="16764"/>
                </a:lnTo>
                <a:lnTo>
                  <a:pt x="109728" y="21336"/>
                </a:lnTo>
                <a:lnTo>
                  <a:pt x="126491" y="21336"/>
                </a:lnTo>
                <a:lnTo>
                  <a:pt x="131064" y="21336"/>
                </a:lnTo>
                <a:lnTo>
                  <a:pt x="141732" y="21336"/>
                </a:lnTo>
                <a:lnTo>
                  <a:pt x="146304" y="21336"/>
                </a:lnTo>
                <a:lnTo>
                  <a:pt x="152400" y="21336"/>
                </a:lnTo>
                <a:lnTo>
                  <a:pt x="152400" y="27432"/>
                </a:lnTo>
              </a:path>
            </a:pathLst>
          </a:custGeom>
          <a:ln w="1524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66BFF2-245E-4750-B5EB-A93F41F84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510589-1FEF-4658-A214-B290F721E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Language Model &amp; Sequence Model 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209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3A51-B6F1-4EE6-A00A-8F7C0D3C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language modeling?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915BF-6596-44A8-A4ED-102FF77FB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9" t="39563" r="33361" b="24372"/>
          <a:stretch/>
        </p:blipFill>
        <p:spPr>
          <a:xfrm>
            <a:off x="1187538" y="1858780"/>
            <a:ext cx="9816923" cy="47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7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57CE-F4E3-45AC-97E7-2986724F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941"/>
          </a:xfrm>
        </p:spPr>
        <p:txBody>
          <a:bodyPr/>
          <a:lstStyle/>
          <a:p>
            <a:r>
              <a:rPr lang="en-US" dirty="0"/>
              <a:t>Language modeling with an RNN	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C0419-0CE6-4814-833A-7E070D81C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2" t="38470" r="3852" b="30273"/>
          <a:stretch/>
        </p:blipFill>
        <p:spPr>
          <a:xfrm>
            <a:off x="1038748" y="1645718"/>
            <a:ext cx="10315052" cy="46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6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9915-0082-4E89-8854-311EB59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DA37-8145-4DBF-9BAC-28FD1957A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6" t="31476" r="3853" b="29836"/>
          <a:stretch/>
        </p:blipFill>
        <p:spPr>
          <a:xfrm>
            <a:off x="1768605" y="1665735"/>
            <a:ext cx="8919381" cy="494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1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908533" y="1053246"/>
            <a:ext cx="6863080" cy="3858260"/>
            <a:chOff x="1431400" y="789934"/>
            <a:chExt cx="5147310" cy="2893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868" y="874713"/>
              <a:ext cx="4914957" cy="27304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69500" y="2422781"/>
              <a:ext cx="1990725" cy="942340"/>
            </a:xfrm>
            <a:custGeom>
              <a:avLst/>
              <a:gdLst/>
              <a:ahLst/>
              <a:cxnLst/>
              <a:rect l="l" t="t" r="r" b="b"/>
              <a:pathLst>
                <a:path w="1990725" h="942339">
                  <a:moveTo>
                    <a:pt x="0" y="0"/>
                  </a:moveTo>
                  <a:lnTo>
                    <a:pt x="1990199" y="0"/>
                  </a:lnTo>
                  <a:lnTo>
                    <a:pt x="1990199" y="942299"/>
                  </a:lnTo>
                  <a:lnTo>
                    <a:pt x="0" y="9422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630276" y="828034"/>
              <a:ext cx="2910840" cy="2817495"/>
            </a:xfrm>
            <a:custGeom>
              <a:avLst/>
              <a:gdLst/>
              <a:ahLst/>
              <a:cxnLst/>
              <a:rect l="l" t="t" r="r" b="b"/>
              <a:pathLst>
                <a:path w="2910840" h="2817495">
                  <a:moveTo>
                    <a:pt x="0" y="0"/>
                  </a:moveTo>
                  <a:lnTo>
                    <a:pt x="2910299" y="0"/>
                  </a:lnTo>
                  <a:lnTo>
                    <a:pt x="2910299" y="2817300"/>
                  </a:lnTo>
                  <a:lnTo>
                    <a:pt x="0" y="281730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82501" y="4966290"/>
            <a:ext cx="72838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7" dirty="0">
                <a:solidFill>
                  <a:srgbClr val="FF0000"/>
                </a:solidFill>
                <a:latin typeface="Arial"/>
                <a:cs typeface="Arial"/>
              </a:rPr>
              <a:t>Convolutional</a:t>
            </a:r>
            <a:r>
              <a:rPr sz="40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7" dirty="0">
                <a:solidFill>
                  <a:srgbClr val="FF0000"/>
                </a:solidFill>
                <a:latin typeface="Arial"/>
                <a:cs typeface="Arial"/>
              </a:rPr>
              <a:t>Neural</a:t>
            </a:r>
            <a:r>
              <a:rPr sz="40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7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85300" y="325937"/>
            <a:ext cx="629750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b="1" spc="-7" dirty="0">
                <a:solidFill>
                  <a:srgbClr val="37761C"/>
                </a:solidFill>
                <a:latin typeface="Arial"/>
                <a:cs typeface="Arial"/>
              </a:rPr>
              <a:t>Recurrent</a:t>
            </a:r>
            <a:r>
              <a:rPr sz="4000" b="1" spc="-6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4000" b="1" spc="-7" dirty="0">
                <a:solidFill>
                  <a:srgbClr val="37761C"/>
                </a:solidFill>
                <a:latin typeface="Arial"/>
                <a:cs typeface="Arial"/>
              </a:rPr>
              <a:t>Neural</a:t>
            </a:r>
            <a:r>
              <a:rPr sz="4000" b="1" spc="-6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4000" b="1" spc="-7" dirty="0">
                <a:solidFill>
                  <a:srgbClr val="37761C"/>
                </a:solidFill>
                <a:latin typeface="Arial"/>
                <a:cs typeface="Arial"/>
              </a:rPr>
              <a:t>Network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3767" y="343201"/>
            <a:ext cx="2514597" cy="17774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33633" y="2213902"/>
            <a:ext cx="151892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3"/>
              </a:rPr>
              <a:t>This</a:t>
            </a:r>
            <a:r>
              <a:rPr sz="800" u="sng" spc="-2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3"/>
              </a:rPr>
              <a:t>image</a:t>
            </a:r>
            <a:r>
              <a:rPr sz="800" spc="-13" dirty="0">
                <a:solidFill>
                  <a:srgbClr val="999999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800" spc="-7" dirty="0">
                <a:solidFill>
                  <a:srgbClr val="999999"/>
                </a:solidFill>
                <a:latin typeface="Arial MT"/>
                <a:cs typeface="Arial MT"/>
              </a:rPr>
              <a:t>is</a:t>
            </a:r>
            <a:r>
              <a:rPr sz="800" spc="-2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4"/>
              </a:rPr>
              <a:t>CC0</a:t>
            </a:r>
            <a:r>
              <a:rPr sz="800" u="sng" spc="-2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4"/>
              </a:rPr>
              <a:t>public</a:t>
            </a:r>
            <a:r>
              <a:rPr sz="800" u="sng" spc="-2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4"/>
              </a:rPr>
              <a:t>domain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C275-D561-42A9-9561-2EDAC385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548"/>
          </a:xfrm>
        </p:spPr>
        <p:txBody>
          <a:bodyPr/>
          <a:lstStyle/>
          <a:p>
            <a:r>
              <a:rPr lang="en-US" dirty="0"/>
              <a:t>Deep Neural Network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4BE6F-FD64-4129-B630-B02AB1639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7" t="36550" r="51213" b="31987"/>
          <a:stretch/>
        </p:blipFill>
        <p:spPr>
          <a:xfrm>
            <a:off x="981357" y="1339272"/>
            <a:ext cx="10125104" cy="4969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51D042-E5B4-4109-B5E5-180A50D1385C}"/>
                  </a:ext>
                </a:extLst>
              </p14:cNvPr>
              <p14:cNvContentPartPr/>
              <p14:nvPr/>
            </p14:nvContentPartPr>
            <p14:xfrm>
              <a:off x="209520" y="266760"/>
              <a:ext cx="11976480" cy="6153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51D042-E5B4-4109-B5E5-180A50D138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160" y="257400"/>
                <a:ext cx="11995200" cy="61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1661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67" y="140001"/>
            <a:ext cx="1281533" cy="657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2832" y="316979"/>
            <a:ext cx="6385560" cy="1804247"/>
            <a:chOff x="1367124" y="237734"/>
            <a:chExt cx="4789170" cy="1353185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4" y="257399"/>
              <a:ext cx="1885948" cy="13330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67" y="140001"/>
            <a:ext cx="1281533" cy="657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2833" y="316979"/>
            <a:ext cx="3871807" cy="110067"/>
            <a:chOff x="1367124" y="237734"/>
            <a:chExt cx="2903855" cy="82550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565" y="6090000"/>
            <a:ext cx="1498600" cy="692497"/>
          </a:xfrm>
          <a:prstGeom prst="rect">
            <a:avLst/>
          </a:prstGeom>
          <a:solidFill>
            <a:srgbClr val="F4CCCC">
              <a:alpha val="51919"/>
            </a:srgbClr>
          </a:solidFill>
          <a:ln w="1904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405"/>
              </a:lnSpc>
            </a:pPr>
            <a:r>
              <a:rPr sz="48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96967" y="546400"/>
            <a:ext cx="2514597" cy="177740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67" y="140001"/>
            <a:ext cx="1281533" cy="657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2833" y="316979"/>
            <a:ext cx="3871807" cy="110067"/>
            <a:chOff x="1367124" y="237734"/>
            <a:chExt cx="2903855" cy="82550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3565" y="6089999"/>
            <a:ext cx="1498600" cy="69596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1123799" y="521399"/>
                </a:moveTo>
                <a:lnTo>
                  <a:pt x="0" y="521399"/>
                </a:lnTo>
                <a:lnTo>
                  <a:pt x="0" y="0"/>
                </a:lnTo>
                <a:lnTo>
                  <a:pt x="1123799" y="0"/>
                </a:lnTo>
                <a:lnTo>
                  <a:pt x="1123799" y="521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2401" y="5388439"/>
            <a:ext cx="612140" cy="730969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spcBef>
                <a:spcPts val="47"/>
              </a:spcBef>
            </a:pPr>
            <a:endParaRPr sz="933">
              <a:latin typeface="Times New Roman"/>
              <a:cs typeface="Times New Roman"/>
            </a:endParaRPr>
          </a:p>
          <a:p>
            <a:pPr algn="ctr">
              <a:lnSpc>
                <a:spcPts val="1113"/>
              </a:lnSpc>
            </a:pPr>
            <a:r>
              <a:rPr sz="933" dirty="0">
                <a:latin typeface="Arial MT"/>
                <a:cs typeface="Arial MT"/>
              </a:rPr>
              <a:t>x0</a:t>
            </a:r>
            <a:endParaRPr sz="933">
              <a:latin typeface="Arial MT"/>
              <a:cs typeface="Arial MT"/>
            </a:endParaRPr>
          </a:p>
          <a:p>
            <a:pPr marL="155781" marR="145623" algn="ctr">
              <a:lnSpc>
                <a:spcPts val="1107"/>
              </a:lnSpc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&lt;STA  RT&gt;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12101" y="6374051"/>
            <a:ext cx="10862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&lt;START&gt;</a:t>
            </a:r>
            <a:endParaRPr sz="1867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3767" y="343201"/>
            <a:ext cx="2514597" cy="177740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67" y="140001"/>
            <a:ext cx="1281533" cy="657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2832" y="316979"/>
            <a:ext cx="6385560" cy="1804247"/>
            <a:chOff x="1367124" y="237734"/>
            <a:chExt cx="4789170" cy="1353185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4" y="257399"/>
              <a:ext cx="1885948" cy="13330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54120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45064" y="4766346"/>
            <a:ext cx="110067" cy="622300"/>
            <a:chOff x="3258798" y="3574759"/>
            <a:chExt cx="82550" cy="466725"/>
          </a:xfrm>
        </p:grpSpPr>
        <p:sp>
          <p:nvSpPr>
            <p:cNvPr id="9" name="object 9"/>
            <p:cNvSpPr/>
            <p:nvPr/>
          </p:nvSpPr>
          <p:spPr>
            <a:xfrm>
              <a:off x="3299789" y="3670735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3574759"/>
              <a:ext cx="81981" cy="1055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102401" y="5388439"/>
            <a:ext cx="612140" cy="730969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>
              <a:spcBef>
                <a:spcPts val="47"/>
              </a:spcBef>
            </a:pPr>
            <a:endParaRPr sz="933">
              <a:latin typeface="Times New Roman"/>
              <a:cs typeface="Times New Roman"/>
            </a:endParaRPr>
          </a:p>
          <a:p>
            <a:pPr algn="ctr">
              <a:lnSpc>
                <a:spcPts val="1113"/>
              </a:lnSpc>
            </a:pPr>
            <a:r>
              <a:rPr sz="933" dirty="0">
                <a:latin typeface="Arial MT"/>
                <a:cs typeface="Arial MT"/>
              </a:rPr>
              <a:t>x0</a:t>
            </a:r>
            <a:endParaRPr sz="933">
              <a:latin typeface="Arial MT"/>
              <a:cs typeface="Arial MT"/>
            </a:endParaRPr>
          </a:p>
          <a:p>
            <a:pPr marL="155781" marR="145623" algn="ctr">
              <a:lnSpc>
                <a:spcPts val="1107"/>
              </a:lnSpc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&lt;STA  RT&gt;</a:t>
            </a:r>
            <a:endParaRPr sz="933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45064" y="3180345"/>
            <a:ext cx="110067" cy="536787"/>
            <a:chOff x="3258798" y="2385259"/>
            <a:chExt cx="82550" cy="402590"/>
          </a:xfrm>
        </p:grpSpPr>
        <p:sp>
          <p:nvSpPr>
            <p:cNvPr id="13" name="object 13"/>
            <p:cNvSpPr/>
            <p:nvPr/>
          </p:nvSpPr>
          <p:spPr>
            <a:xfrm>
              <a:off x="3299789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154120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77119" y="4159810"/>
            <a:ext cx="2429085" cy="1824567"/>
            <a:chOff x="1257839" y="3119857"/>
            <a:chExt cx="1821814" cy="1368425"/>
          </a:xfrm>
        </p:grpSpPr>
        <p:sp>
          <p:nvSpPr>
            <p:cNvPr id="17" name="object 17"/>
            <p:cNvSpPr/>
            <p:nvPr/>
          </p:nvSpPr>
          <p:spPr>
            <a:xfrm>
              <a:off x="1276889" y="3201312"/>
              <a:ext cx="1612265" cy="1267460"/>
            </a:xfrm>
            <a:custGeom>
              <a:avLst/>
              <a:gdLst/>
              <a:ahLst/>
              <a:cxnLst/>
              <a:rect l="l" t="t" r="r" b="b"/>
              <a:pathLst>
                <a:path w="1612264" h="1267460">
                  <a:moveTo>
                    <a:pt x="0" y="1267422"/>
                  </a:moveTo>
                  <a:lnTo>
                    <a:pt x="54072" y="1265886"/>
                  </a:lnTo>
                  <a:lnTo>
                    <a:pt x="106026" y="1261363"/>
                  </a:lnTo>
                  <a:lnTo>
                    <a:pt x="155951" y="1253976"/>
                  </a:lnTo>
                  <a:lnTo>
                    <a:pt x="203933" y="1243850"/>
                  </a:lnTo>
                  <a:lnTo>
                    <a:pt x="250063" y="1231109"/>
                  </a:lnTo>
                  <a:lnTo>
                    <a:pt x="294427" y="1215878"/>
                  </a:lnTo>
                  <a:lnTo>
                    <a:pt x="337114" y="1198282"/>
                  </a:lnTo>
                  <a:lnTo>
                    <a:pt x="378213" y="1178444"/>
                  </a:lnTo>
                  <a:lnTo>
                    <a:pt x="417811" y="1156490"/>
                  </a:lnTo>
                  <a:lnTo>
                    <a:pt x="455997" y="1132544"/>
                  </a:lnTo>
                  <a:lnTo>
                    <a:pt x="492859" y="1106731"/>
                  </a:lnTo>
                  <a:lnTo>
                    <a:pt x="528486" y="1079174"/>
                  </a:lnTo>
                  <a:lnTo>
                    <a:pt x="562965" y="1049999"/>
                  </a:lnTo>
                  <a:lnTo>
                    <a:pt x="596386" y="1019330"/>
                  </a:lnTo>
                  <a:lnTo>
                    <a:pt x="628835" y="987292"/>
                  </a:lnTo>
                  <a:lnTo>
                    <a:pt x="660402" y="954008"/>
                  </a:lnTo>
                  <a:lnTo>
                    <a:pt x="691174" y="919604"/>
                  </a:lnTo>
                  <a:lnTo>
                    <a:pt x="721241" y="884204"/>
                  </a:lnTo>
                  <a:lnTo>
                    <a:pt x="750689" y="847932"/>
                  </a:lnTo>
                  <a:lnTo>
                    <a:pt x="779608" y="810913"/>
                  </a:lnTo>
                  <a:lnTo>
                    <a:pt x="808086" y="773272"/>
                  </a:lnTo>
                  <a:lnTo>
                    <a:pt x="836211" y="735133"/>
                  </a:lnTo>
                  <a:lnTo>
                    <a:pt x="864071" y="696620"/>
                  </a:lnTo>
                  <a:lnTo>
                    <a:pt x="891754" y="657858"/>
                  </a:lnTo>
                  <a:lnTo>
                    <a:pt x="919349" y="618972"/>
                  </a:lnTo>
                  <a:lnTo>
                    <a:pt x="948096" y="578467"/>
                  </a:lnTo>
                  <a:lnTo>
                    <a:pt x="976942" y="538103"/>
                  </a:lnTo>
                  <a:lnTo>
                    <a:pt x="1005987" y="498021"/>
                  </a:lnTo>
                  <a:lnTo>
                    <a:pt x="1035332" y="458361"/>
                  </a:lnTo>
                  <a:lnTo>
                    <a:pt x="1065076" y="419263"/>
                  </a:lnTo>
                  <a:lnTo>
                    <a:pt x="1095319" y="380869"/>
                  </a:lnTo>
                  <a:lnTo>
                    <a:pt x="1126160" y="343320"/>
                  </a:lnTo>
                  <a:lnTo>
                    <a:pt x="1157700" y="306755"/>
                  </a:lnTo>
                  <a:lnTo>
                    <a:pt x="1190037" y="271317"/>
                  </a:lnTo>
                  <a:lnTo>
                    <a:pt x="1223272" y="237145"/>
                  </a:lnTo>
                  <a:lnTo>
                    <a:pt x="1257505" y="204380"/>
                  </a:lnTo>
                  <a:lnTo>
                    <a:pt x="1292835" y="173163"/>
                  </a:lnTo>
                  <a:lnTo>
                    <a:pt x="1329363" y="143634"/>
                  </a:lnTo>
                  <a:lnTo>
                    <a:pt x="1367187" y="115935"/>
                  </a:lnTo>
                  <a:lnTo>
                    <a:pt x="1406407" y="90207"/>
                  </a:lnTo>
                  <a:lnTo>
                    <a:pt x="1447124" y="66589"/>
                  </a:lnTo>
                  <a:lnTo>
                    <a:pt x="1489438" y="45222"/>
                  </a:lnTo>
                  <a:lnTo>
                    <a:pt x="1533446" y="26248"/>
                  </a:lnTo>
                  <a:lnTo>
                    <a:pt x="1585108" y="7937"/>
                  </a:lnTo>
                  <a:lnTo>
                    <a:pt x="1611835" y="46"/>
                  </a:lnTo>
                  <a:lnTo>
                    <a:pt x="1612008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1732" y="3119857"/>
              <a:ext cx="217673" cy="16291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712101" y="6374051"/>
            <a:ext cx="10862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&lt;START&gt;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3565" y="6089999"/>
            <a:ext cx="1498600" cy="69596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1123799" y="521399"/>
                </a:moveTo>
                <a:lnTo>
                  <a:pt x="0" y="521399"/>
                </a:lnTo>
                <a:lnTo>
                  <a:pt x="0" y="0"/>
                </a:lnTo>
                <a:lnTo>
                  <a:pt x="1123799" y="0"/>
                </a:lnTo>
                <a:lnTo>
                  <a:pt x="1123799" y="521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5563001" y="2903372"/>
            <a:ext cx="4671060" cy="1096753"/>
          </a:xfrm>
          <a:prstGeom prst="rect">
            <a:avLst/>
          </a:prstGeom>
        </p:spPr>
        <p:txBody>
          <a:bodyPr vert="horz" wrap="square" lIns="0" tIns="103293" rIns="0" bIns="0" rtlCol="0">
            <a:spAutoFit/>
          </a:bodyPr>
          <a:lstStyle/>
          <a:p>
            <a:pPr marL="16933">
              <a:spcBef>
                <a:spcPts val="813"/>
              </a:spcBef>
            </a:pPr>
            <a:r>
              <a:rPr sz="2933" b="1" spc="-7" dirty="0">
                <a:latin typeface="Arial"/>
                <a:cs typeface="Arial"/>
              </a:rPr>
              <a:t>before:</a:t>
            </a:r>
            <a:endParaRPr sz="2933">
              <a:latin typeface="Arial"/>
              <a:cs typeface="Arial"/>
            </a:endParaRPr>
          </a:p>
          <a:p>
            <a:pPr marL="16933">
              <a:spcBef>
                <a:spcPts val="679"/>
              </a:spcBef>
            </a:pP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933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933" spc="-2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7" dirty="0">
                <a:solidFill>
                  <a:srgbClr val="FF0000"/>
                </a:solidFill>
                <a:latin typeface="Arial MT"/>
                <a:cs typeface="Arial MT"/>
              </a:rPr>
              <a:t>tanh(</a:t>
            </a:r>
            <a:r>
              <a:rPr sz="2933" spc="-7" dirty="0">
                <a:solidFill>
                  <a:srgbClr val="37761C"/>
                </a:solidFill>
                <a:latin typeface="Arial MT"/>
                <a:cs typeface="Arial MT"/>
              </a:rPr>
              <a:t>Wxh</a:t>
            </a:r>
            <a:r>
              <a:rPr sz="2933" spc="-27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7761C"/>
                </a:solidFill>
                <a:latin typeface="Arial MT"/>
                <a:cs typeface="Arial MT"/>
              </a:rPr>
              <a:t>*</a:t>
            </a:r>
            <a:r>
              <a:rPr sz="2933" spc="-2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7761C"/>
                </a:solidFill>
                <a:latin typeface="Arial MT"/>
                <a:cs typeface="Arial MT"/>
              </a:rPr>
              <a:t>x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+</a:t>
            </a:r>
            <a:r>
              <a:rPr sz="2933" spc="-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7" dirty="0">
                <a:solidFill>
                  <a:srgbClr val="0000FF"/>
                </a:solidFill>
                <a:latin typeface="Arial MT"/>
                <a:cs typeface="Arial MT"/>
              </a:rPr>
              <a:t>Whh</a:t>
            </a:r>
            <a:r>
              <a:rPr sz="2933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*</a:t>
            </a:r>
            <a:r>
              <a:rPr sz="29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spc="7" dirty="0">
                <a:solidFill>
                  <a:srgbClr val="0000FF"/>
                </a:solidFill>
                <a:latin typeface="Arial MT"/>
                <a:cs typeface="Arial MT"/>
              </a:rPr>
              <a:t>h</a:t>
            </a:r>
            <a:r>
              <a:rPr sz="2933" spc="7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endParaRPr sz="2933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63001" y="4478172"/>
            <a:ext cx="6337300" cy="1096753"/>
          </a:xfrm>
          <a:prstGeom prst="rect">
            <a:avLst/>
          </a:prstGeom>
        </p:spPr>
        <p:txBody>
          <a:bodyPr vert="horz" wrap="square" lIns="0" tIns="103293" rIns="0" bIns="0" rtlCol="0">
            <a:spAutoFit/>
          </a:bodyPr>
          <a:lstStyle/>
          <a:p>
            <a:pPr marL="16933">
              <a:spcBef>
                <a:spcPts val="813"/>
              </a:spcBef>
            </a:pPr>
            <a:r>
              <a:rPr sz="2933" b="1" spc="-7" dirty="0">
                <a:latin typeface="Arial"/>
                <a:cs typeface="Arial"/>
              </a:rPr>
              <a:t>now:</a:t>
            </a:r>
            <a:endParaRPr sz="2933">
              <a:latin typeface="Arial"/>
              <a:cs typeface="Arial"/>
            </a:endParaRPr>
          </a:p>
          <a:p>
            <a:pPr marL="16933">
              <a:spcBef>
                <a:spcPts val="679"/>
              </a:spcBef>
            </a:pP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933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933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7" dirty="0">
                <a:solidFill>
                  <a:srgbClr val="FF0000"/>
                </a:solidFill>
                <a:latin typeface="Arial MT"/>
                <a:cs typeface="Arial MT"/>
              </a:rPr>
              <a:t>tanh(</a:t>
            </a:r>
            <a:r>
              <a:rPr sz="2933" spc="-7" dirty="0">
                <a:solidFill>
                  <a:srgbClr val="37761C"/>
                </a:solidFill>
                <a:latin typeface="Arial MT"/>
                <a:cs typeface="Arial MT"/>
              </a:rPr>
              <a:t>Wxh</a:t>
            </a:r>
            <a:r>
              <a:rPr sz="2933" spc="-2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7761C"/>
                </a:solidFill>
                <a:latin typeface="Arial MT"/>
                <a:cs typeface="Arial MT"/>
              </a:rPr>
              <a:t>*</a:t>
            </a:r>
            <a:r>
              <a:rPr sz="2933" spc="-13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37761C"/>
                </a:solidFill>
                <a:latin typeface="Arial MT"/>
                <a:cs typeface="Arial MT"/>
              </a:rPr>
              <a:t>x</a:t>
            </a:r>
            <a:r>
              <a:rPr sz="2933" spc="7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FF0000"/>
                </a:solidFill>
                <a:latin typeface="Arial MT"/>
                <a:cs typeface="Arial MT"/>
              </a:rPr>
              <a:t>+</a:t>
            </a:r>
            <a:r>
              <a:rPr sz="2933" spc="-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33" spc="-7" dirty="0">
                <a:solidFill>
                  <a:srgbClr val="0000FF"/>
                </a:solidFill>
                <a:latin typeface="Arial MT"/>
                <a:cs typeface="Arial MT"/>
              </a:rPr>
              <a:t>Whh</a:t>
            </a:r>
            <a:r>
              <a:rPr sz="29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*</a:t>
            </a:r>
            <a:r>
              <a:rPr sz="2933" spc="-2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dirty="0">
                <a:solidFill>
                  <a:srgbClr val="0000FF"/>
                </a:solidFill>
                <a:latin typeface="Arial MT"/>
                <a:cs typeface="Arial MT"/>
              </a:rPr>
              <a:t>h</a:t>
            </a:r>
            <a:r>
              <a:rPr sz="2933" spc="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933" b="1" dirty="0">
                <a:solidFill>
                  <a:srgbClr val="FF00FF"/>
                </a:solidFill>
                <a:latin typeface="Arial"/>
                <a:cs typeface="Arial"/>
              </a:rPr>
              <a:t>+</a:t>
            </a:r>
            <a:r>
              <a:rPr sz="2933" b="1" spc="-20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933" b="1" spc="-7" dirty="0">
                <a:solidFill>
                  <a:srgbClr val="FF00FF"/>
                </a:solidFill>
                <a:latin typeface="Arial"/>
                <a:cs typeface="Arial"/>
              </a:rPr>
              <a:t>Wih</a:t>
            </a:r>
            <a:r>
              <a:rPr sz="2933" b="1" spc="-20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933" b="1" dirty="0">
                <a:solidFill>
                  <a:srgbClr val="FF00FF"/>
                </a:solidFill>
                <a:latin typeface="Arial"/>
                <a:cs typeface="Arial"/>
              </a:rPr>
              <a:t>*</a:t>
            </a:r>
            <a:r>
              <a:rPr sz="2933" b="1" spc="-13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933" b="1" spc="13" dirty="0">
                <a:solidFill>
                  <a:srgbClr val="FF00FF"/>
                </a:solidFill>
                <a:latin typeface="Arial"/>
                <a:cs typeface="Arial"/>
              </a:rPr>
              <a:t>v</a:t>
            </a:r>
            <a:r>
              <a:rPr sz="2933" spc="13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endParaRPr sz="2933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1300" y="6071012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 MT"/>
                <a:cs typeface="Arial MT"/>
              </a:rPr>
              <a:t>v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53399" y="4302798"/>
            <a:ext cx="71628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b="1" spc="-7" dirty="0">
                <a:latin typeface="Arial"/>
                <a:cs typeface="Arial"/>
              </a:rPr>
              <a:t>Wih</a:t>
            </a:r>
            <a:endParaRPr sz="29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67" y="140001"/>
            <a:ext cx="1281533" cy="657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2832" y="316979"/>
            <a:ext cx="6385560" cy="1804247"/>
            <a:chOff x="1367124" y="237734"/>
            <a:chExt cx="4789170" cy="1353185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4" y="257399"/>
              <a:ext cx="1885948" cy="13330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54120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9701" y="4766345"/>
            <a:ext cx="637540" cy="1661160"/>
            <a:chOff x="3067275" y="3574759"/>
            <a:chExt cx="478155" cy="1245870"/>
          </a:xfrm>
        </p:grpSpPr>
        <p:sp>
          <p:nvSpPr>
            <p:cNvPr id="9" name="object 9"/>
            <p:cNvSpPr/>
            <p:nvPr/>
          </p:nvSpPr>
          <p:spPr>
            <a:xfrm>
              <a:off x="3299789" y="3670735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3574759"/>
              <a:ext cx="81981" cy="105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45064" y="3180345"/>
            <a:ext cx="110067" cy="536787"/>
            <a:chOff x="3258798" y="2385259"/>
            <a:chExt cx="82550" cy="402590"/>
          </a:xfrm>
        </p:grpSpPr>
        <p:sp>
          <p:nvSpPr>
            <p:cNvPr id="14" name="object 14"/>
            <p:cNvSpPr/>
            <p:nvPr/>
          </p:nvSpPr>
          <p:spPr>
            <a:xfrm>
              <a:off x="3299789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54120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89819" y="4183936"/>
            <a:ext cx="2440093" cy="1787313"/>
            <a:chOff x="1267364" y="3137951"/>
            <a:chExt cx="1830070" cy="1340485"/>
          </a:xfrm>
        </p:grpSpPr>
        <p:sp>
          <p:nvSpPr>
            <p:cNvPr id="18" name="object 18"/>
            <p:cNvSpPr/>
            <p:nvPr/>
          </p:nvSpPr>
          <p:spPr>
            <a:xfrm>
              <a:off x="1276889" y="3178881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53"/>
                  </a:moveTo>
                  <a:lnTo>
                    <a:pt x="54072" y="1288318"/>
                  </a:lnTo>
                  <a:lnTo>
                    <a:pt x="106026" y="1283794"/>
                  </a:lnTo>
                  <a:lnTo>
                    <a:pt x="155951" y="1276407"/>
                  </a:lnTo>
                  <a:lnTo>
                    <a:pt x="203933" y="1266281"/>
                  </a:lnTo>
                  <a:lnTo>
                    <a:pt x="250063" y="1253540"/>
                  </a:lnTo>
                  <a:lnTo>
                    <a:pt x="294427" y="1238309"/>
                  </a:lnTo>
                  <a:lnTo>
                    <a:pt x="337114" y="1220713"/>
                  </a:lnTo>
                  <a:lnTo>
                    <a:pt x="378213" y="1200876"/>
                  </a:lnTo>
                  <a:lnTo>
                    <a:pt x="417811" y="1178922"/>
                  </a:lnTo>
                  <a:lnTo>
                    <a:pt x="455997" y="1154976"/>
                  </a:lnTo>
                  <a:lnTo>
                    <a:pt x="492859" y="1129162"/>
                  </a:lnTo>
                  <a:lnTo>
                    <a:pt x="528486" y="1101606"/>
                  </a:lnTo>
                  <a:lnTo>
                    <a:pt x="562965" y="1072431"/>
                  </a:lnTo>
                  <a:lnTo>
                    <a:pt x="596386" y="1041761"/>
                  </a:lnTo>
                  <a:lnTo>
                    <a:pt x="628835" y="1009723"/>
                  </a:lnTo>
                  <a:lnTo>
                    <a:pt x="660402" y="976439"/>
                  </a:lnTo>
                  <a:lnTo>
                    <a:pt x="691174" y="942035"/>
                  </a:lnTo>
                  <a:lnTo>
                    <a:pt x="721241" y="906635"/>
                  </a:lnTo>
                  <a:lnTo>
                    <a:pt x="750689" y="870363"/>
                  </a:lnTo>
                  <a:lnTo>
                    <a:pt x="779608" y="833344"/>
                  </a:lnTo>
                  <a:lnTo>
                    <a:pt x="808086" y="795703"/>
                  </a:lnTo>
                  <a:lnTo>
                    <a:pt x="836211" y="757564"/>
                  </a:lnTo>
                  <a:lnTo>
                    <a:pt x="864071" y="719051"/>
                  </a:lnTo>
                  <a:lnTo>
                    <a:pt x="891754" y="680289"/>
                  </a:lnTo>
                  <a:lnTo>
                    <a:pt x="919349" y="641403"/>
                  </a:lnTo>
                  <a:lnTo>
                    <a:pt x="948096" y="600899"/>
                  </a:lnTo>
                  <a:lnTo>
                    <a:pt x="976942" y="560535"/>
                  </a:lnTo>
                  <a:lnTo>
                    <a:pt x="1005987" y="520452"/>
                  </a:lnTo>
                  <a:lnTo>
                    <a:pt x="1035332" y="480792"/>
                  </a:lnTo>
                  <a:lnTo>
                    <a:pt x="1065076" y="441694"/>
                  </a:lnTo>
                  <a:lnTo>
                    <a:pt x="1095319" y="403301"/>
                  </a:lnTo>
                  <a:lnTo>
                    <a:pt x="1126160" y="365751"/>
                  </a:lnTo>
                  <a:lnTo>
                    <a:pt x="1157700" y="329187"/>
                  </a:lnTo>
                  <a:lnTo>
                    <a:pt x="1190037" y="293748"/>
                  </a:lnTo>
                  <a:lnTo>
                    <a:pt x="1223272" y="259576"/>
                  </a:lnTo>
                  <a:lnTo>
                    <a:pt x="1257505" y="226811"/>
                  </a:lnTo>
                  <a:lnTo>
                    <a:pt x="1292835" y="195594"/>
                  </a:lnTo>
                  <a:lnTo>
                    <a:pt x="1329363" y="166066"/>
                  </a:lnTo>
                  <a:lnTo>
                    <a:pt x="1367187" y="138367"/>
                  </a:lnTo>
                  <a:lnTo>
                    <a:pt x="1406407" y="112638"/>
                  </a:lnTo>
                  <a:lnTo>
                    <a:pt x="1447124" y="89020"/>
                  </a:lnTo>
                  <a:lnTo>
                    <a:pt x="1489438" y="67653"/>
                  </a:lnTo>
                  <a:lnTo>
                    <a:pt x="1533446" y="48679"/>
                  </a:lnTo>
                  <a:lnTo>
                    <a:pt x="1602858" y="25012"/>
                  </a:lnTo>
                  <a:lnTo>
                    <a:pt x="1676646" y="7518"/>
                  </a:lnTo>
                  <a:lnTo>
                    <a:pt x="1715287" y="1235"/>
                  </a:lnTo>
                  <a:lnTo>
                    <a:pt x="172461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041" y="3137951"/>
              <a:ext cx="107276" cy="818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32618" y="2789832"/>
            <a:ext cx="1317413" cy="3637280"/>
            <a:chOff x="3474463" y="2092374"/>
            <a:chExt cx="988060" cy="2727960"/>
          </a:xfrm>
        </p:grpSpPr>
        <p:sp>
          <p:nvSpPr>
            <p:cNvPr id="22" name="object 22"/>
            <p:cNvSpPr/>
            <p:nvPr/>
          </p:nvSpPr>
          <p:spPr>
            <a:xfrm>
              <a:off x="37342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7342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3988" y="2101899"/>
              <a:ext cx="969010" cy="2248535"/>
            </a:xfrm>
            <a:custGeom>
              <a:avLst/>
              <a:gdLst/>
              <a:ahLst/>
              <a:cxnLst/>
              <a:rect l="l" t="t" r="r" b="b"/>
              <a:pathLst>
                <a:path w="969010" h="2248535">
                  <a:moveTo>
                    <a:pt x="0" y="0"/>
                  </a:moveTo>
                  <a:lnTo>
                    <a:pt x="40380" y="1409"/>
                  </a:lnTo>
                  <a:lnTo>
                    <a:pt x="80298" y="5583"/>
                  </a:lnTo>
                  <a:lnTo>
                    <a:pt x="119723" y="12440"/>
                  </a:lnTo>
                  <a:lnTo>
                    <a:pt x="158627" y="21899"/>
                  </a:lnTo>
                  <a:lnTo>
                    <a:pt x="196980" y="33879"/>
                  </a:lnTo>
                  <a:lnTo>
                    <a:pt x="234754" y="48297"/>
                  </a:lnTo>
                  <a:lnTo>
                    <a:pt x="271919" y="65074"/>
                  </a:lnTo>
                  <a:lnTo>
                    <a:pt x="308447" y="84128"/>
                  </a:lnTo>
                  <a:lnTo>
                    <a:pt x="344307" y="105377"/>
                  </a:lnTo>
                  <a:lnTo>
                    <a:pt x="379472" y="128740"/>
                  </a:lnTo>
                  <a:lnTo>
                    <a:pt x="413912" y="154135"/>
                  </a:lnTo>
                  <a:lnTo>
                    <a:pt x="447598" y="181483"/>
                  </a:lnTo>
                  <a:lnTo>
                    <a:pt x="480501" y="210700"/>
                  </a:lnTo>
                  <a:lnTo>
                    <a:pt x="512591" y="241706"/>
                  </a:lnTo>
                  <a:lnTo>
                    <a:pt x="543840" y="274419"/>
                  </a:lnTo>
                  <a:lnTo>
                    <a:pt x="574220" y="308759"/>
                  </a:lnTo>
                  <a:lnTo>
                    <a:pt x="603699" y="344644"/>
                  </a:lnTo>
                  <a:lnTo>
                    <a:pt x="632251" y="381992"/>
                  </a:lnTo>
                  <a:lnTo>
                    <a:pt x="659844" y="420723"/>
                  </a:lnTo>
                  <a:lnTo>
                    <a:pt x="686451" y="460754"/>
                  </a:lnTo>
                  <a:lnTo>
                    <a:pt x="712043" y="502005"/>
                  </a:lnTo>
                  <a:lnTo>
                    <a:pt x="736590" y="544395"/>
                  </a:lnTo>
                  <a:lnTo>
                    <a:pt x="760063" y="587841"/>
                  </a:lnTo>
                  <a:lnTo>
                    <a:pt x="782433" y="632263"/>
                  </a:lnTo>
                  <a:lnTo>
                    <a:pt x="803671" y="677580"/>
                  </a:lnTo>
                  <a:lnTo>
                    <a:pt x="823748" y="723709"/>
                  </a:lnTo>
                  <a:lnTo>
                    <a:pt x="842635" y="770571"/>
                  </a:lnTo>
                  <a:lnTo>
                    <a:pt x="860303" y="818083"/>
                  </a:lnTo>
                  <a:lnTo>
                    <a:pt x="876722" y="866164"/>
                  </a:lnTo>
                  <a:lnTo>
                    <a:pt x="891865" y="914733"/>
                  </a:lnTo>
                  <a:lnTo>
                    <a:pt x="905701" y="963708"/>
                  </a:lnTo>
                  <a:lnTo>
                    <a:pt x="918201" y="1013009"/>
                  </a:lnTo>
                  <a:lnTo>
                    <a:pt x="929337" y="1062554"/>
                  </a:lnTo>
                  <a:lnTo>
                    <a:pt x="939079" y="1112261"/>
                  </a:lnTo>
                  <a:lnTo>
                    <a:pt x="947399" y="1162049"/>
                  </a:lnTo>
                  <a:lnTo>
                    <a:pt x="954853" y="1216503"/>
                  </a:lnTo>
                  <a:lnTo>
                    <a:pt x="960641" y="1270850"/>
                  </a:lnTo>
                  <a:lnTo>
                    <a:pt x="964834" y="1324984"/>
                  </a:lnTo>
                  <a:lnTo>
                    <a:pt x="967501" y="1378799"/>
                  </a:lnTo>
                  <a:lnTo>
                    <a:pt x="968713" y="1432189"/>
                  </a:lnTo>
                  <a:lnTo>
                    <a:pt x="968542" y="1485046"/>
                  </a:lnTo>
                  <a:lnTo>
                    <a:pt x="967056" y="1537265"/>
                  </a:lnTo>
                  <a:lnTo>
                    <a:pt x="964328" y="1588740"/>
                  </a:lnTo>
                  <a:lnTo>
                    <a:pt x="960426" y="1639363"/>
                  </a:lnTo>
                  <a:lnTo>
                    <a:pt x="955423" y="1689029"/>
                  </a:lnTo>
                  <a:lnTo>
                    <a:pt x="949388" y="1737631"/>
                  </a:lnTo>
                  <a:lnTo>
                    <a:pt x="942392" y="1785063"/>
                  </a:lnTo>
                  <a:lnTo>
                    <a:pt x="934505" y="1831218"/>
                  </a:lnTo>
                  <a:lnTo>
                    <a:pt x="925798" y="1875990"/>
                  </a:lnTo>
                  <a:lnTo>
                    <a:pt x="916341" y="1919272"/>
                  </a:lnTo>
                  <a:lnTo>
                    <a:pt x="906205" y="1960959"/>
                  </a:lnTo>
                  <a:lnTo>
                    <a:pt x="891756" y="2013875"/>
                  </a:lnTo>
                  <a:lnTo>
                    <a:pt x="876392" y="2063512"/>
                  </a:lnTo>
                  <a:lnTo>
                    <a:pt x="860281" y="2109620"/>
                  </a:lnTo>
                  <a:lnTo>
                    <a:pt x="843588" y="2151944"/>
                  </a:lnTo>
                  <a:lnTo>
                    <a:pt x="826482" y="2190233"/>
                  </a:lnTo>
                  <a:lnTo>
                    <a:pt x="809130" y="2224236"/>
                  </a:lnTo>
                  <a:lnTo>
                    <a:pt x="796054" y="2246772"/>
                  </a:lnTo>
                  <a:lnTo>
                    <a:pt x="794954" y="2248531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4558" y="4317298"/>
              <a:ext cx="104713" cy="9981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132866" y="3637078"/>
            <a:ext cx="14571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sample!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3565" y="6089999"/>
            <a:ext cx="1498600" cy="69596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1123799" y="521399"/>
                </a:moveTo>
                <a:lnTo>
                  <a:pt x="0" y="521399"/>
                </a:lnTo>
                <a:lnTo>
                  <a:pt x="0" y="0"/>
                </a:lnTo>
                <a:lnTo>
                  <a:pt x="1123799" y="0"/>
                </a:lnTo>
                <a:lnTo>
                  <a:pt x="1123799" y="521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4241676" y="5681243"/>
            <a:ext cx="333587" cy="42832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ctr">
              <a:lnSpc>
                <a:spcPts val="1113"/>
              </a:lnSpc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x0</a:t>
            </a:r>
            <a:endParaRPr sz="933">
              <a:latin typeface="Arial MT"/>
              <a:cs typeface="Arial MT"/>
            </a:endParaRPr>
          </a:p>
          <a:p>
            <a:pPr marL="16086" marR="6773" algn="ctr">
              <a:lnSpc>
                <a:spcPts val="1107"/>
              </a:lnSpc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&lt;STA  RT&gt;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26569" y="5820944"/>
            <a:ext cx="317500" cy="1486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straw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12101" y="6396507"/>
            <a:ext cx="108627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&lt;START&gt;</a:t>
            </a:r>
            <a:endParaRPr sz="18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67" y="140001"/>
            <a:ext cx="1281533" cy="657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2832" y="316979"/>
            <a:ext cx="6385560" cy="1804247"/>
            <a:chOff x="1367124" y="237734"/>
            <a:chExt cx="4789170" cy="1353185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4" y="257399"/>
              <a:ext cx="1885948" cy="13330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54120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9701" y="4766345"/>
            <a:ext cx="637540" cy="1661160"/>
            <a:chOff x="3067275" y="3574759"/>
            <a:chExt cx="478155" cy="1245870"/>
          </a:xfrm>
        </p:grpSpPr>
        <p:sp>
          <p:nvSpPr>
            <p:cNvPr id="9" name="object 9"/>
            <p:cNvSpPr/>
            <p:nvPr/>
          </p:nvSpPr>
          <p:spPr>
            <a:xfrm>
              <a:off x="3299789" y="3670735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3574759"/>
              <a:ext cx="81981" cy="105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45064" y="3180345"/>
            <a:ext cx="110067" cy="536787"/>
            <a:chOff x="3258798" y="2385259"/>
            <a:chExt cx="82550" cy="402590"/>
          </a:xfrm>
        </p:grpSpPr>
        <p:sp>
          <p:nvSpPr>
            <p:cNvPr id="14" name="object 14"/>
            <p:cNvSpPr/>
            <p:nvPr/>
          </p:nvSpPr>
          <p:spPr>
            <a:xfrm>
              <a:off x="3299789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54120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89819" y="4183936"/>
            <a:ext cx="2440093" cy="1787313"/>
            <a:chOff x="1267364" y="3137951"/>
            <a:chExt cx="1830070" cy="1340485"/>
          </a:xfrm>
        </p:grpSpPr>
        <p:sp>
          <p:nvSpPr>
            <p:cNvPr id="18" name="object 18"/>
            <p:cNvSpPr/>
            <p:nvPr/>
          </p:nvSpPr>
          <p:spPr>
            <a:xfrm>
              <a:off x="1276889" y="3178881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53"/>
                  </a:moveTo>
                  <a:lnTo>
                    <a:pt x="54072" y="1288318"/>
                  </a:lnTo>
                  <a:lnTo>
                    <a:pt x="106026" y="1283794"/>
                  </a:lnTo>
                  <a:lnTo>
                    <a:pt x="155951" y="1276407"/>
                  </a:lnTo>
                  <a:lnTo>
                    <a:pt x="203933" y="1266281"/>
                  </a:lnTo>
                  <a:lnTo>
                    <a:pt x="250063" y="1253540"/>
                  </a:lnTo>
                  <a:lnTo>
                    <a:pt x="294427" y="1238309"/>
                  </a:lnTo>
                  <a:lnTo>
                    <a:pt x="337114" y="1220713"/>
                  </a:lnTo>
                  <a:lnTo>
                    <a:pt x="378213" y="1200876"/>
                  </a:lnTo>
                  <a:lnTo>
                    <a:pt x="417811" y="1178922"/>
                  </a:lnTo>
                  <a:lnTo>
                    <a:pt x="455997" y="1154976"/>
                  </a:lnTo>
                  <a:lnTo>
                    <a:pt x="492859" y="1129162"/>
                  </a:lnTo>
                  <a:lnTo>
                    <a:pt x="528486" y="1101606"/>
                  </a:lnTo>
                  <a:lnTo>
                    <a:pt x="562965" y="1072431"/>
                  </a:lnTo>
                  <a:lnTo>
                    <a:pt x="596386" y="1041761"/>
                  </a:lnTo>
                  <a:lnTo>
                    <a:pt x="628835" y="1009723"/>
                  </a:lnTo>
                  <a:lnTo>
                    <a:pt x="660402" y="976439"/>
                  </a:lnTo>
                  <a:lnTo>
                    <a:pt x="691174" y="942035"/>
                  </a:lnTo>
                  <a:lnTo>
                    <a:pt x="721241" y="906635"/>
                  </a:lnTo>
                  <a:lnTo>
                    <a:pt x="750689" y="870363"/>
                  </a:lnTo>
                  <a:lnTo>
                    <a:pt x="779608" y="833344"/>
                  </a:lnTo>
                  <a:lnTo>
                    <a:pt x="808086" y="795703"/>
                  </a:lnTo>
                  <a:lnTo>
                    <a:pt x="836211" y="757564"/>
                  </a:lnTo>
                  <a:lnTo>
                    <a:pt x="864071" y="719051"/>
                  </a:lnTo>
                  <a:lnTo>
                    <a:pt x="891754" y="680289"/>
                  </a:lnTo>
                  <a:lnTo>
                    <a:pt x="919349" y="641403"/>
                  </a:lnTo>
                  <a:lnTo>
                    <a:pt x="948096" y="600899"/>
                  </a:lnTo>
                  <a:lnTo>
                    <a:pt x="976942" y="560535"/>
                  </a:lnTo>
                  <a:lnTo>
                    <a:pt x="1005987" y="520452"/>
                  </a:lnTo>
                  <a:lnTo>
                    <a:pt x="1035332" y="480792"/>
                  </a:lnTo>
                  <a:lnTo>
                    <a:pt x="1065076" y="441694"/>
                  </a:lnTo>
                  <a:lnTo>
                    <a:pt x="1095319" y="403301"/>
                  </a:lnTo>
                  <a:lnTo>
                    <a:pt x="1126160" y="365751"/>
                  </a:lnTo>
                  <a:lnTo>
                    <a:pt x="1157700" y="329187"/>
                  </a:lnTo>
                  <a:lnTo>
                    <a:pt x="1190037" y="293748"/>
                  </a:lnTo>
                  <a:lnTo>
                    <a:pt x="1223272" y="259576"/>
                  </a:lnTo>
                  <a:lnTo>
                    <a:pt x="1257505" y="226811"/>
                  </a:lnTo>
                  <a:lnTo>
                    <a:pt x="1292835" y="195594"/>
                  </a:lnTo>
                  <a:lnTo>
                    <a:pt x="1329363" y="166066"/>
                  </a:lnTo>
                  <a:lnTo>
                    <a:pt x="1367187" y="138367"/>
                  </a:lnTo>
                  <a:lnTo>
                    <a:pt x="1406407" y="112638"/>
                  </a:lnTo>
                  <a:lnTo>
                    <a:pt x="1447124" y="89020"/>
                  </a:lnTo>
                  <a:lnTo>
                    <a:pt x="1489438" y="67653"/>
                  </a:lnTo>
                  <a:lnTo>
                    <a:pt x="1533446" y="48679"/>
                  </a:lnTo>
                  <a:lnTo>
                    <a:pt x="1602858" y="25012"/>
                  </a:lnTo>
                  <a:lnTo>
                    <a:pt x="1676646" y="7518"/>
                  </a:lnTo>
                  <a:lnTo>
                    <a:pt x="1715287" y="1235"/>
                  </a:lnTo>
                  <a:lnTo>
                    <a:pt x="172461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041" y="3137951"/>
              <a:ext cx="107276" cy="818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66321" y="4766472"/>
            <a:ext cx="637540" cy="1660313"/>
            <a:chOff x="3724740" y="3574853"/>
            <a:chExt cx="478155" cy="1245235"/>
          </a:xfrm>
        </p:grpSpPr>
        <p:sp>
          <p:nvSpPr>
            <p:cNvPr id="22" name="object 22"/>
            <p:cNvSpPr/>
            <p:nvPr/>
          </p:nvSpPr>
          <p:spPr>
            <a:xfrm>
              <a:off x="37342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734265" y="3670829"/>
              <a:ext cx="459105" cy="1139825"/>
            </a:xfrm>
            <a:custGeom>
              <a:avLst/>
              <a:gdLst/>
              <a:ahLst/>
              <a:cxnLst/>
              <a:rect l="l" t="t" r="r" b="b"/>
              <a:pathLst>
                <a:path w="459104" h="1139825">
                  <a:moveTo>
                    <a:pt x="0" y="370499"/>
                  </a:moveTo>
                  <a:lnTo>
                    <a:pt x="458999" y="370499"/>
                  </a:lnTo>
                  <a:lnTo>
                    <a:pt x="458999" y="1139699"/>
                  </a:lnTo>
                  <a:lnTo>
                    <a:pt x="0" y="1139699"/>
                  </a:lnTo>
                  <a:lnTo>
                    <a:pt x="0" y="370499"/>
                  </a:lnTo>
                  <a:close/>
                </a:path>
                <a:path w="459104" h="1139825">
                  <a:moveTo>
                    <a:pt x="222999" y="37049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3574853"/>
              <a:ext cx="81981" cy="105500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43565" y="6089999"/>
            <a:ext cx="1498600" cy="69596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1123799" y="521399"/>
                </a:moveTo>
                <a:lnTo>
                  <a:pt x="0" y="521399"/>
                </a:lnTo>
                <a:lnTo>
                  <a:pt x="0" y="0"/>
                </a:lnTo>
                <a:lnTo>
                  <a:pt x="1123799" y="0"/>
                </a:lnTo>
                <a:lnTo>
                  <a:pt x="1123799" y="521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45139" y="4174459"/>
            <a:ext cx="361167" cy="10930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030738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21697" y="3180345"/>
            <a:ext cx="110067" cy="536787"/>
            <a:chOff x="3916273" y="2385259"/>
            <a:chExt cx="82550" cy="402590"/>
          </a:xfrm>
        </p:grpSpPr>
        <p:sp>
          <p:nvSpPr>
            <p:cNvPr id="29" name="object 29"/>
            <p:cNvSpPr/>
            <p:nvPr/>
          </p:nvSpPr>
          <p:spPr>
            <a:xfrm>
              <a:off x="3957264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030738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41676" y="5681243"/>
            <a:ext cx="333587" cy="42832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ctr">
              <a:lnSpc>
                <a:spcPts val="1113"/>
              </a:lnSpc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x0</a:t>
            </a:r>
            <a:endParaRPr sz="933">
              <a:latin typeface="Arial MT"/>
              <a:cs typeface="Arial MT"/>
            </a:endParaRPr>
          </a:p>
          <a:p>
            <a:pPr marL="16086" marR="6773" algn="ctr">
              <a:lnSpc>
                <a:spcPts val="1107"/>
              </a:lnSpc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&lt;STA  RT&gt;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26569" y="5820944"/>
            <a:ext cx="317500" cy="1486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straw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12101" y="6396507"/>
            <a:ext cx="108627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&lt;START&gt;</a:t>
            </a:r>
            <a:endParaRPr sz="18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67" y="140001"/>
            <a:ext cx="1281533" cy="657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2832" y="316979"/>
            <a:ext cx="6385560" cy="1804247"/>
            <a:chOff x="1367124" y="237734"/>
            <a:chExt cx="4789170" cy="1353185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4" y="257399"/>
              <a:ext cx="1885948" cy="13330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54120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9701" y="4766345"/>
            <a:ext cx="637540" cy="1661160"/>
            <a:chOff x="3067275" y="3574759"/>
            <a:chExt cx="478155" cy="1245870"/>
          </a:xfrm>
        </p:grpSpPr>
        <p:sp>
          <p:nvSpPr>
            <p:cNvPr id="9" name="object 9"/>
            <p:cNvSpPr/>
            <p:nvPr/>
          </p:nvSpPr>
          <p:spPr>
            <a:xfrm>
              <a:off x="3299789" y="3670735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3574759"/>
              <a:ext cx="81981" cy="105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45064" y="3180345"/>
            <a:ext cx="110067" cy="536787"/>
            <a:chOff x="3258798" y="2385259"/>
            <a:chExt cx="82550" cy="402590"/>
          </a:xfrm>
        </p:grpSpPr>
        <p:sp>
          <p:nvSpPr>
            <p:cNvPr id="14" name="object 14"/>
            <p:cNvSpPr/>
            <p:nvPr/>
          </p:nvSpPr>
          <p:spPr>
            <a:xfrm>
              <a:off x="3299789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54120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89819" y="4183936"/>
            <a:ext cx="2440093" cy="1787313"/>
            <a:chOff x="1267364" y="3137951"/>
            <a:chExt cx="1830070" cy="1340485"/>
          </a:xfrm>
        </p:grpSpPr>
        <p:sp>
          <p:nvSpPr>
            <p:cNvPr id="18" name="object 18"/>
            <p:cNvSpPr/>
            <p:nvPr/>
          </p:nvSpPr>
          <p:spPr>
            <a:xfrm>
              <a:off x="1276889" y="3178881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53"/>
                  </a:moveTo>
                  <a:lnTo>
                    <a:pt x="54072" y="1288318"/>
                  </a:lnTo>
                  <a:lnTo>
                    <a:pt x="106026" y="1283794"/>
                  </a:lnTo>
                  <a:lnTo>
                    <a:pt x="155951" y="1276407"/>
                  </a:lnTo>
                  <a:lnTo>
                    <a:pt x="203933" y="1266281"/>
                  </a:lnTo>
                  <a:lnTo>
                    <a:pt x="250063" y="1253540"/>
                  </a:lnTo>
                  <a:lnTo>
                    <a:pt x="294427" y="1238309"/>
                  </a:lnTo>
                  <a:lnTo>
                    <a:pt x="337114" y="1220713"/>
                  </a:lnTo>
                  <a:lnTo>
                    <a:pt x="378213" y="1200876"/>
                  </a:lnTo>
                  <a:lnTo>
                    <a:pt x="417811" y="1178922"/>
                  </a:lnTo>
                  <a:lnTo>
                    <a:pt x="455997" y="1154976"/>
                  </a:lnTo>
                  <a:lnTo>
                    <a:pt x="492859" y="1129162"/>
                  </a:lnTo>
                  <a:lnTo>
                    <a:pt x="528486" y="1101606"/>
                  </a:lnTo>
                  <a:lnTo>
                    <a:pt x="562965" y="1072431"/>
                  </a:lnTo>
                  <a:lnTo>
                    <a:pt x="596386" y="1041761"/>
                  </a:lnTo>
                  <a:lnTo>
                    <a:pt x="628835" y="1009723"/>
                  </a:lnTo>
                  <a:lnTo>
                    <a:pt x="660402" y="976439"/>
                  </a:lnTo>
                  <a:lnTo>
                    <a:pt x="691174" y="942035"/>
                  </a:lnTo>
                  <a:lnTo>
                    <a:pt x="721241" y="906635"/>
                  </a:lnTo>
                  <a:lnTo>
                    <a:pt x="750689" y="870363"/>
                  </a:lnTo>
                  <a:lnTo>
                    <a:pt x="779608" y="833344"/>
                  </a:lnTo>
                  <a:lnTo>
                    <a:pt x="808086" y="795703"/>
                  </a:lnTo>
                  <a:lnTo>
                    <a:pt x="836211" y="757564"/>
                  </a:lnTo>
                  <a:lnTo>
                    <a:pt x="864071" y="719051"/>
                  </a:lnTo>
                  <a:lnTo>
                    <a:pt x="891754" y="680289"/>
                  </a:lnTo>
                  <a:lnTo>
                    <a:pt x="919349" y="641403"/>
                  </a:lnTo>
                  <a:lnTo>
                    <a:pt x="948096" y="600899"/>
                  </a:lnTo>
                  <a:lnTo>
                    <a:pt x="976942" y="560535"/>
                  </a:lnTo>
                  <a:lnTo>
                    <a:pt x="1005987" y="520452"/>
                  </a:lnTo>
                  <a:lnTo>
                    <a:pt x="1035332" y="480792"/>
                  </a:lnTo>
                  <a:lnTo>
                    <a:pt x="1065076" y="441694"/>
                  </a:lnTo>
                  <a:lnTo>
                    <a:pt x="1095319" y="403301"/>
                  </a:lnTo>
                  <a:lnTo>
                    <a:pt x="1126160" y="365751"/>
                  </a:lnTo>
                  <a:lnTo>
                    <a:pt x="1157700" y="329187"/>
                  </a:lnTo>
                  <a:lnTo>
                    <a:pt x="1190037" y="293748"/>
                  </a:lnTo>
                  <a:lnTo>
                    <a:pt x="1223272" y="259576"/>
                  </a:lnTo>
                  <a:lnTo>
                    <a:pt x="1257505" y="226811"/>
                  </a:lnTo>
                  <a:lnTo>
                    <a:pt x="1292835" y="195594"/>
                  </a:lnTo>
                  <a:lnTo>
                    <a:pt x="1329363" y="166066"/>
                  </a:lnTo>
                  <a:lnTo>
                    <a:pt x="1367187" y="138367"/>
                  </a:lnTo>
                  <a:lnTo>
                    <a:pt x="1406407" y="112638"/>
                  </a:lnTo>
                  <a:lnTo>
                    <a:pt x="1447124" y="89020"/>
                  </a:lnTo>
                  <a:lnTo>
                    <a:pt x="1489438" y="67653"/>
                  </a:lnTo>
                  <a:lnTo>
                    <a:pt x="1533446" y="48679"/>
                  </a:lnTo>
                  <a:lnTo>
                    <a:pt x="1602858" y="25012"/>
                  </a:lnTo>
                  <a:lnTo>
                    <a:pt x="1676646" y="7518"/>
                  </a:lnTo>
                  <a:lnTo>
                    <a:pt x="1715287" y="1235"/>
                  </a:lnTo>
                  <a:lnTo>
                    <a:pt x="172461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041" y="3137951"/>
              <a:ext cx="107276" cy="818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3565" y="6089999"/>
            <a:ext cx="1498600" cy="69596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1123799" y="521399"/>
                </a:moveTo>
                <a:lnTo>
                  <a:pt x="0" y="521399"/>
                </a:lnTo>
                <a:lnTo>
                  <a:pt x="0" y="0"/>
                </a:lnTo>
                <a:lnTo>
                  <a:pt x="1123799" y="0"/>
                </a:lnTo>
                <a:lnTo>
                  <a:pt x="1123799" y="521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5139" y="4174459"/>
            <a:ext cx="361167" cy="109307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966321" y="4766472"/>
            <a:ext cx="637540" cy="1660313"/>
            <a:chOff x="3724740" y="3574853"/>
            <a:chExt cx="478155" cy="1245235"/>
          </a:xfrm>
        </p:grpSpPr>
        <p:sp>
          <p:nvSpPr>
            <p:cNvPr id="24" name="object 24"/>
            <p:cNvSpPr/>
            <p:nvPr/>
          </p:nvSpPr>
          <p:spPr>
            <a:xfrm>
              <a:off x="37342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734265" y="3670829"/>
              <a:ext cx="459105" cy="1139825"/>
            </a:xfrm>
            <a:custGeom>
              <a:avLst/>
              <a:gdLst/>
              <a:ahLst/>
              <a:cxnLst/>
              <a:rect l="l" t="t" r="r" b="b"/>
              <a:pathLst>
                <a:path w="459104" h="1139825">
                  <a:moveTo>
                    <a:pt x="0" y="370499"/>
                  </a:moveTo>
                  <a:lnTo>
                    <a:pt x="458999" y="370499"/>
                  </a:lnTo>
                  <a:lnTo>
                    <a:pt x="458999" y="1139699"/>
                  </a:lnTo>
                  <a:lnTo>
                    <a:pt x="0" y="1139699"/>
                  </a:lnTo>
                  <a:lnTo>
                    <a:pt x="0" y="370499"/>
                  </a:lnTo>
                  <a:close/>
                </a:path>
                <a:path w="459104" h="1139825">
                  <a:moveTo>
                    <a:pt x="222999" y="37049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6273" y="3574853"/>
              <a:ext cx="81981" cy="1055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030738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21697" y="3180345"/>
            <a:ext cx="110067" cy="536787"/>
            <a:chOff x="3916273" y="2385259"/>
            <a:chExt cx="82550" cy="402590"/>
          </a:xfrm>
        </p:grpSpPr>
        <p:sp>
          <p:nvSpPr>
            <p:cNvPr id="29" name="object 29"/>
            <p:cNvSpPr/>
            <p:nvPr/>
          </p:nvSpPr>
          <p:spPr>
            <a:xfrm>
              <a:off x="3957264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6273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030738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509238" y="2789832"/>
            <a:ext cx="1357207" cy="3637280"/>
            <a:chOff x="4131928" y="2092374"/>
            <a:chExt cx="1017905" cy="2727960"/>
          </a:xfrm>
        </p:grpSpPr>
        <p:sp>
          <p:nvSpPr>
            <p:cNvPr id="33" name="object 33"/>
            <p:cNvSpPr/>
            <p:nvPr/>
          </p:nvSpPr>
          <p:spPr>
            <a:xfrm>
              <a:off x="44200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4200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141453" y="2101899"/>
              <a:ext cx="998855" cy="2249170"/>
            </a:xfrm>
            <a:custGeom>
              <a:avLst/>
              <a:gdLst/>
              <a:ahLst/>
              <a:cxnLst/>
              <a:rect l="l" t="t" r="r" b="b"/>
              <a:pathLst>
                <a:path w="998854" h="2249170">
                  <a:moveTo>
                    <a:pt x="0" y="0"/>
                  </a:moveTo>
                  <a:lnTo>
                    <a:pt x="41586" y="1409"/>
                  </a:lnTo>
                  <a:lnTo>
                    <a:pt x="82691" y="5583"/>
                  </a:lnTo>
                  <a:lnTo>
                    <a:pt x="123285" y="12440"/>
                  </a:lnTo>
                  <a:lnTo>
                    <a:pt x="163340" y="21899"/>
                  </a:lnTo>
                  <a:lnTo>
                    <a:pt x="202824" y="33879"/>
                  </a:lnTo>
                  <a:lnTo>
                    <a:pt x="241708" y="48297"/>
                  </a:lnTo>
                  <a:lnTo>
                    <a:pt x="279964" y="65074"/>
                  </a:lnTo>
                  <a:lnTo>
                    <a:pt x="317561" y="84128"/>
                  </a:lnTo>
                  <a:lnTo>
                    <a:pt x="354470" y="105377"/>
                  </a:lnTo>
                  <a:lnTo>
                    <a:pt x="390662" y="128740"/>
                  </a:lnTo>
                  <a:lnTo>
                    <a:pt x="426106" y="154135"/>
                  </a:lnTo>
                  <a:lnTo>
                    <a:pt x="460773" y="181483"/>
                  </a:lnTo>
                  <a:lnTo>
                    <a:pt x="494634" y="210700"/>
                  </a:lnTo>
                  <a:lnTo>
                    <a:pt x="527659" y="241706"/>
                  </a:lnTo>
                  <a:lnTo>
                    <a:pt x="559818" y="274419"/>
                  </a:lnTo>
                  <a:lnTo>
                    <a:pt x="591083" y="308759"/>
                  </a:lnTo>
                  <a:lnTo>
                    <a:pt x="621423" y="344644"/>
                  </a:lnTo>
                  <a:lnTo>
                    <a:pt x="650808" y="381992"/>
                  </a:lnTo>
                  <a:lnTo>
                    <a:pt x="679210" y="420723"/>
                  </a:lnTo>
                  <a:lnTo>
                    <a:pt x="706599" y="460754"/>
                  </a:lnTo>
                  <a:lnTo>
                    <a:pt x="732945" y="502005"/>
                  </a:lnTo>
                  <a:lnTo>
                    <a:pt x="758218" y="544395"/>
                  </a:lnTo>
                  <a:lnTo>
                    <a:pt x="782389" y="587841"/>
                  </a:lnTo>
                  <a:lnTo>
                    <a:pt x="805429" y="632263"/>
                  </a:lnTo>
                  <a:lnTo>
                    <a:pt x="827308" y="677580"/>
                  </a:lnTo>
                  <a:lnTo>
                    <a:pt x="847996" y="723709"/>
                  </a:lnTo>
                  <a:lnTo>
                    <a:pt x="867464" y="770571"/>
                  </a:lnTo>
                  <a:lnTo>
                    <a:pt x="885682" y="818083"/>
                  </a:lnTo>
                  <a:lnTo>
                    <a:pt x="902621" y="866164"/>
                  </a:lnTo>
                  <a:lnTo>
                    <a:pt x="918251" y="914733"/>
                  </a:lnTo>
                  <a:lnTo>
                    <a:pt x="932543" y="963708"/>
                  </a:lnTo>
                  <a:lnTo>
                    <a:pt x="945466" y="1013009"/>
                  </a:lnTo>
                  <a:lnTo>
                    <a:pt x="956992" y="1062554"/>
                  </a:lnTo>
                  <a:lnTo>
                    <a:pt x="967091" y="1112261"/>
                  </a:lnTo>
                  <a:lnTo>
                    <a:pt x="975733" y="1162049"/>
                  </a:lnTo>
                  <a:lnTo>
                    <a:pt x="983501" y="1216503"/>
                  </a:lnTo>
                  <a:lnTo>
                    <a:pt x="989563" y="1270850"/>
                  </a:lnTo>
                  <a:lnTo>
                    <a:pt x="993993" y="1324984"/>
                  </a:lnTo>
                  <a:lnTo>
                    <a:pt x="996862" y="1378799"/>
                  </a:lnTo>
                  <a:lnTo>
                    <a:pt x="998242" y="1432189"/>
                  </a:lnTo>
                  <a:lnTo>
                    <a:pt x="998207" y="1485046"/>
                  </a:lnTo>
                  <a:lnTo>
                    <a:pt x="996828" y="1537265"/>
                  </a:lnTo>
                  <a:lnTo>
                    <a:pt x="994179" y="1588740"/>
                  </a:lnTo>
                  <a:lnTo>
                    <a:pt x="990331" y="1639363"/>
                  </a:lnTo>
                  <a:lnTo>
                    <a:pt x="985358" y="1689029"/>
                  </a:lnTo>
                  <a:lnTo>
                    <a:pt x="979330" y="1737631"/>
                  </a:lnTo>
                  <a:lnTo>
                    <a:pt x="972322" y="1785063"/>
                  </a:lnTo>
                  <a:lnTo>
                    <a:pt x="964405" y="1831218"/>
                  </a:lnTo>
                  <a:lnTo>
                    <a:pt x="955652" y="1875990"/>
                  </a:lnTo>
                  <a:lnTo>
                    <a:pt x="946135" y="1919272"/>
                  </a:lnTo>
                  <a:lnTo>
                    <a:pt x="935927" y="1960959"/>
                  </a:lnTo>
                  <a:lnTo>
                    <a:pt x="921366" y="2013875"/>
                  </a:lnTo>
                  <a:lnTo>
                    <a:pt x="905877" y="2063512"/>
                  </a:lnTo>
                  <a:lnTo>
                    <a:pt x="889631" y="2109620"/>
                  </a:lnTo>
                  <a:lnTo>
                    <a:pt x="872800" y="2151944"/>
                  </a:lnTo>
                  <a:lnTo>
                    <a:pt x="855556" y="2190233"/>
                  </a:lnTo>
                  <a:lnTo>
                    <a:pt x="838070" y="2224236"/>
                  </a:lnTo>
                  <a:lnTo>
                    <a:pt x="824900" y="2246772"/>
                  </a:lnTo>
                  <a:lnTo>
                    <a:pt x="823651" y="2248755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0570" y="4317469"/>
              <a:ext cx="104801" cy="9969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067334" y="3698611"/>
            <a:ext cx="14571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sample!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41676" y="5681243"/>
            <a:ext cx="333587" cy="42832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ctr">
              <a:lnSpc>
                <a:spcPts val="1113"/>
              </a:lnSpc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x0</a:t>
            </a:r>
            <a:endParaRPr sz="933">
              <a:latin typeface="Arial MT"/>
              <a:cs typeface="Arial MT"/>
            </a:endParaRPr>
          </a:p>
          <a:p>
            <a:pPr marL="16086" marR="6773" algn="ctr">
              <a:lnSpc>
                <a:spcPts val="1107"/>
              </a:lnSpc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&lt;STA  RT&gt;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26569" y="5820944"/>
            <a:ext cx="317500" cy="1486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straw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00145" y="5820944"/>
            <a:ext cx="198967" cy="1486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hat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12101" y="6396507"/>
            <a:ext cx="108627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&lt;START&gt;</a:t>
            </a:r>
            <a:endParaRPr sz="18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67" y="140001"/>
            <a:ext cx="1281533" cy="657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2832" y="316979"/>
            <a:ext cx="6385560" cy="1804247"/>
            <a:chOff x="1367124" y="237734"/>
            <a:chExt cx="4789170" cy="1353185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4" y="257399"/>
              <a:ext cx="1885948" cy="13330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54120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9701" y="4766345"/>
            <a:ext cx="637540" cy="1661160"/>
            <a:chOff x="3067275" y="3574759"/>
            <a:chExt cx="478155" cy="1245870"/>
          </a:xfrm>
        </p:grpSpPr>
        <p:sp>
          <p:nvSpPr>
            <p:cNvPr id="9" name="object 9"/>
            <p:cNvSpPr/>
            <p:nvPr/>
          </p:nvSpPr>
          <p:spPr>
            <a:xfrm>
              <a:off x="3299789" y="3670735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3574759"/>
              <a:ext cx="81981" cy="105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45064" y="3180345"/>
            <a:ext cx="110067" cy="536787"/>
            <a:chOff x="3258798" y="2385259"/>
            <a:chExt cx="82550" cy="402590"/>
          </a:xfrm>
        </p:grpSpPr>
        <p:sp>
          <p:nvSpPr>
            <p:cNvPr id="14" name="object 14"/>
            <p:cNvSpPr/>
            <p:nvPr/>
          </p:nvSpPr>
          <p:spPr>
            <a:xfrm>
              <a:off x="3299789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54120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89819" y="4183936"/>
            <a:ext cx="2440093" cy="1787313"/>
            <a:chOff x="1267364" y="3137951"/>
            <a:chExt cx="1830070" cy="1340485"/>
          </a:xfrm>
        </p:grpSpPr>
        <p:sp>
          <p:nvSpPr>
            <p:cNvPr id="18" name="object 18"/>
            <p:cNvSpPr/>
            <p:nvPr/>
          </p:nvSpPr>
          <p:spPr>
            <a:xfrm>
              <a:off x="1276889" y="3178881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53"/>
                  </a:moveTo>
                  <a:lnTo>
                    <a:pt x="54072" y="1288318"/>
                  </a:lnTo>
                  <a:lnTo>
                    <a:pt x="106026" y="1283794"/>
                  </a:lnTo>
                  <a:lnTo>
                    <a:pt x="155951" y="1276407"/>
                  </a:lnTo>
                  <a:lnTo>
                    <a:pt x="203933" y="1266281"/>
                  </a:lnTo>
                  <a:lnTo>
                    <a:pt x="250063" y="1253540"/>
                  </a:lnTo>
                  <a:lnTo>
                    <a:pt x="294427" y="1238309"/>
                  </a:lnTo>
                  <a:lnTo>
                    <a:pt x="337114" y="1220713"/>
                  </a:lnTo>
                  <a:lnTo>
                    <a:pt x="378213" y="1200876"/>
                  </a:lnTo>
                  <a:lnTo>
                    <a:pt x="417811" y="1178922"/>
                  </a:lnTo>
                  <a:lnTo>
                    <a:pt x="455997" y="1154976"/>
                  </a:lnTo>
                  <a:lnTo>
                    <a:pt x="492859" y="1129162"/>
                  </a:lnTo>
                  <a:lnTo>
                    <a:pt x="528486" y="1101606"/>
                  </a:lnTo>
                  <a:lnTo>
                    <a:pt x="562965" y="1072431"/>
                  </a:lnTo>
                  <a:lnTo>
                    <a:pt x="596386" y="1041761"/>
                  </a:lnTo>
                  <a:lnTo>
                    <a:pt x="628835" y="1009723"/>
                  </a:lnTo>
                  <a:lnTo>
                    <a:pt x="660402" y="976439"/>
                  </a:lnTo>
                  <a:lnTo>
                    <a:pt x="691174" y="942035"/>
                  </a:lnTo>
                  <a:lnTo>
                    <a:pt x="721241" y="906635"/>
                  </a:lnTo>
                  <a:lnTo>
                    <a:pt x="750689" y="870363"/>
                  </a:lnTo>
                  <a:lnTo>
                    <a:pt x="779608" y="833344"/>
                  </a:lnTo>
                  <a:lnTo>
                    <a:pt x="808086" y="795703"/>
                  </a:lnTo>
                  <a:lnTo>
                    <a:pt x="836211" y="757564"/>
                  </a:lnTo>
                  <a:lnTo>
                    <a:pt x="864071" y="719051"/>
                  </a:lnTo>
                  <a:lnTo>
                    <a:pt x="891754" y="680289"/>
                  </a:lnTo>
                  <a:lnTo>
                    <a:pt x="919349" y="641403"/>
                  </a:lnTo>
                  <a:lnTo>
                    <a:pt x="948096" y="600899"/>
                  </a:lnTo>
                  <a:lnTo>
                    <a:pt x="976942" y="560535"/>
                  </a:lnTo>
                  <a:lnTo>
                    <a:pt x="1005987" y="520452"/>
                  </a:lnTo>
                  <a:lnTo>
                    <a:pt x="1035332" y="480792"/>
                  </a:lnTo>
                  <a:lnTo>
                    <a:pt x="1065076" y="441694"/>
                  </a:lnTo>
                  <a:lnTo>
                    <a:pt x="1095319" y="403301"/>
                  </a:lnTo>
                  <a:lnTo>
                    <a:pt x="1126160" y="365751"/>
                  </a:lnTo>
                  <a:lnTo>
                    <a:pt x="1157700" y="329187"/>
                  </a:lnTo>
                  <a:lnTo>
                    <a:pt x="1190037" y="293748"/>
                  </a:lnTo>
                  <a:lnTo>
                    <a:pt x="1223272" y="259576"/>
                  </a:lnTo>
                  <a:lnTo>
                    <a:pt x="1257505" y="226811"/>
                  </a:lnTo>
                  <a:lnTo>
                    <a:pt x="1292835" y="195594"/>
                  </a:lnTo>
                  <a:lnTo>
                    <a:pt x="1329363" y="166066"/>
                  </a:lnTo>
                  <a:lnTo>
                    <a:pt x="1367187" y="138367"/>
                  </a:lnTo>
                  <a:lnTo>
                    <a:pt x="1406407" y="112638"/>
                  </a:lnTo>
                  <a:lnTo>
                    <a:pt x="1447124" y="89020"/>
                  </a:lnTo>
                  <a:lnTo>
                    <a:pt x="1489438" y="67653"/>
                  </a:lnTo>
                  <a:lnTo>
                    <a:pt x="1533446" y="48679"/>
                  </a:lnTo>
                  <a:lnTo>
                    <a:pt x="1602858" y="25012"/>
                  </a:lnTo>
                  <a:lnTo>
                    <a:pt x="1676646" y="7518"/>
                  </a:lnTo>
                  <a:lnTo>
                    <a:pt x="1715287" y="1235"/>
                  </a:lnTo>
                  <a:lnTo>
                    <a:pt x="172461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041" y="3137951"/>
              <a:ext cx="107276" cy="818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66321" y="4766472"/>
            <a:ext cx="637540" cy="1660313"/>
            <a:chOff x="3724740" y="3574853"/>
            <a:chExt cx="478155" cy="1245235"/>
          </a:xfrm>
        </p:grpSpPr>
        <p:sp>
          <p:nvSpPr>
            <p:cNvPr id="22" name="object 22"/>
            <p:cNvSpPr/>
            <p:nvPr/>
          </p:nvSpPr>
          <p:spPr>
            <a:xfrm>
              <a:off x="37342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734265" y="3670829"/>
              <a:ext cx="459105" cy="1139825"/>
            </a:xfrm>
            <a:custGeom>
              <a:avLst/>
              <a:gdLst/>
              <a:ahLst/>
              <a:cxnLst/>
              <a:rect l="l" t="t" r="r" b="b"/>
              <a:pathLst>
                <a:path w="459104" h="1139825">
                  <a:moveTo>
                    <a:pt x="0" y="370499"/>
                  </a:moveTo>
                  <a:lnTo>
                    <a:pt x="458999" y="370499"/>
                  </a:lnTo>
                  <a:lnTo>
                    <a:pt x="458999" y="1139699"/>
                  </a:lnTo>
                  <a:lnTo>
                    <a:pt x="0" y="1139699"/>
                  </a:lnTo>
                  <a:lnTo>
                    <a:pt x="0" y="370499"/>
                  </a:lnTo>
                  <a:close/>
                </a:path>
                <a:path w="459104" h="1139825">
                  <a:moveTo>
                    <a:pt x="222999" y="37049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3574853"/>
              <a:ext cx="81981" cy="105500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43565" y="6089999"/>
            <a:ext cx="1498600" cy="69596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1123799" y="521399"/>
                </a:moveTo>
                <a:lnTo>
                  <a:pt x="0" y="521399"/>
                </a:lnTo>
                <a:lnTo>
                  <a:pt x="0" y="0"/>
                </a:lnTo>
                <a:lnTo>
                  <a:pt x="1123799" y="0"/>
                </a:lnTo>
                <a:lnTo>
                  <a:pt x="1123799" y="521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45139" y="4174459"/>
            <a:ext cx="361167" cy="10930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030738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21697" y="3180345"/>
            <a:ext cx="110067" cy="536787"/>
            <a:chOff x="3916273" y="2385259"/>
            <a:chExt cx="82550" cy="402590"/>
          </a:xfrm>
        </p:grpSpPr>
        <p:sp>
          <p:nvSpPr>
            <p:cNvPr id="29" name="object 29"/>
            <p:cNvSpPr/>
            <p:nvPr/>
          </p:nvSpPr>
          <p:spPr>
            <a:xfrm>
              <a:off x="3957264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030738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80721" y="4766472"/>
            <a:ext cx="637540" cy="1660313"/>
            <a:chOff x="4410540" y="3574853"/>
            <a:chExt cx="478155" cy="1245235"/>
          </a:xfrm>
        </p:grpSpPr>
        <p:sp>
          <p:nvSpPr>
            <p:cNvPr id="33" name="object 33"/>
            <p:cNvSpPr/>
            <p:nvPr/>
          </p:nvSpPr>
          <p:spPr>
            <a:xfrm>
              <a:off x="44200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420065" y="3670829"/>
              <a:ext cx="459105" cy="1139825"/>
            </a:xfrm>
            <a:custGeom>
              <a:avLst/>
              <a:gdLst/>
              <a:ahLst/>
              <a:cxnLst/>
              <a:rect l="l" t="t" r="r" b="b"/>
              <a:pathLst>
                <a:path w="459104" h="1139825">
                  <a:moveTo>
                    <a:pt x="0" y="370499"/>
                  </a:moveTo>
                  <a:lnTo>
                    <a:pt x="458999" y="370499"/>
                  </a:lnTo>
                  <a:lnTo>
                    <a:pt x="458999" y="1139699"/>
                  </a:lnTo>
                  <a:lnTo>
                    <a:pt x="0" y="1139699"/>
                  </a:lnTo>
                  <a:lnTo>
                    <a:pt x="0" y="370499"/>
                  </a:lnTo>
                  <a:close/>
                </a:path>
                <a:path w="459104" h="1139825">
                  <a:moveTo>
                    <a:pt x="194663" y="370499"/>
                  </a:moveTo>
                  <a:lnTo>
                    <a:pt x="19466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738" y="3574853"/>
              <a:ext cx="81981" cy="10550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22158" y="4174459"/>
            <a:ext cx="360767" cy="10930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907358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h2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98317" y="3180345"/>
            <a:ext cx="110067" cy="536787"/>
            <a:chOff x="4573738" y="2385259"/>
            <a:chExt cx="82550" cy="402590"/>
          </a:xfrm>
        </p:grpSpPr>
        <p:sp>
          <p:nvSpPr>
            <p:cNvPr id="39" name="object 39"/>
            <p:cNvSpPr/>
            <p:nvPr/>
          </p:nvSpPr>
          <p:spPr>
            <a:xfrm>
              <a:off x="4614729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738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907358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41676" y="5681243"/>
            <a:ext cx="333587" cy="42832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ctr">
              <a:lnSpc>
                <a:spcPts val="1113"/>
              </a:lnSpc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x0</a:t>
            </a:r>
            <a:endParaRPr sz="933">
              <a:latin typeface="Arial MT"/>
              <a:cs typeface="Arial MT"/>
            </a:endParaRPr>
          </a:p>
          <a:p>
            <a:pPr marL="16086" marR="6773" algn="ctr">
              <a:lnSpc>
                <a:spcPts val="1107"/>
              </a:lnSpc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&lt;STA  RT&gt;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26569" y="5820944"/>
            <a:ext cx="317500" cy="1486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straw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00145" y="5820944"/>
            <a:ext cx="198967" cy="1486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hat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12101" y="6396507"/>
            <a:ext cx="108627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&lt;START&gt;</a:t>
            </a:r>
            <a:endParaRPr sz="18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67" y="140001"/>
            <a:ext cx="1281533" cy="657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2832" y="316979"/>
            <a:ext cx="6385560" cy="1804247"/>
            <a:chOff x="1367124" y="237734"/>
            <a:chExt cx="4789170" cy="1353185"/>
          </a:xfrm>
        </p:grpSpPr>
        <p:sp>
          <p:nvSpPr>
            <p:cNvPr id="4" name="object 4"/>
            <p:cNvSpPr/>
            <p:nvPr/>
          </p:nvSpPr>
          <p:spPr>
            <a:xfrm>
              <a:off x="1463099" y="278724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>
                  <a:moveTo>
                    <a:pt x="2807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124" y="237734"/>
              <a:ext cx="105500" cy="81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324" y="257399"/>
              <a:ext cx="1885948" cy="13330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54120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9701" y="4766345"/>
            <a:ext cx="637540" cy="1661160"/>
            <a:chOff x="3067275" y="3574759"/>
            <a:chExt cx="478155" cy="1245870"/>
          </a:xfrm>
        </p:grpSpPr>
        <p:sp>
          <p:nvSpPr>
            <p:cNvPr id="9" name="object 9"/>
            <p:cNvSpPr/>
            <p:nvPr/>
          </p:nvSpPr>
          <p:spPr>
            <a:xfrm>
              <a:off x="3299789" y="3670735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3704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3574759"/>
              <a:ext cx="81981" cy="105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6800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0" y="0"/>
                  </a:moveTo>
                  <a:lnTo>
                    <a:pt x="458999" y="0"/>
                  </a:lnTo>
                  <a:lnTo>
                    <a:pt x="458999" y="769199"/>
                  </a:lnTo>
                  <a:lnTo>
                    <a:pt x="0" y="769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45064" y="3180345"/>
            <a:ext cx="110067" cy="536787"/>
            <a:chOff x="3258798" y="2385259"/>
            <a:chExt cx="82550" cy="402590"/>
          </a:xfrm>
        </p:grpSpPr>
        <p:sp>
          <p:nvSpPr>
            <p:cNvPr id="14" name="object 14"/>
            <p:cNvSpPr/>
            <p:nvPr/>
          </p:nvSpPr>
          <p:spPr>
            <a:xfrm>
              <a:off x="3299789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98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54120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89819" y="4183936"/>
            <a:ext cx="2440093" cy="1787313"/>
            <a:chOff x="1267364" y="3137951"/>
            <a:chExt cx="1830070" cy="1340485"/>
          </a:xfrm>
        </p:grpSpPr>
        <p:sp>
          <p:nvSpPr>
            <p:cNvPr id="18" name="object 18"/>
            <p:cNvSpPr/>
            <p:nvPr/>
          </p:nvSpPr>
          <p:spPr>
            <a:xfrm>
              <a:off x="1276889" y="3178881"/>
              <a:ext cx="1724660" cy="1290320"/>
            </a:xfrm>
            <a:custGeom>
              <a:avLst/>
              <a:gdLst/>
              <a:ahLst/>
              <a:cxnLst/>
              <a:rect l="l" t="t" r="r" b="b"/>
              <a:pathLst>
                <a:path w="1724660" h="1290320">
                  <a:moveTo>
                    <a:pt x="0" y="1289853"/>
                  </a:moveTo>
                  <a:lnTo>
                    <a:pt x="54072" y="1288318"/>
                  </a:lnTo>
                  <a:lnTo>
                    <a:pt x="106026" y="1283794"/>
                  </a:lnTo>
                  <a:lnTo>
                    <a:pt x="155951" y="1276407"/>
                  </a:lnTo>
                  <a:lnTo>
                    <a:pt x="203933" y="1266281"/>
                  </a:lnTo>
                  <a:lnTo>
                    <a:pt x="250063" y="1253540"/>
                  </a:lnTo>
                  <a:lnTo>
                    <a:pt x="294427" y="1238309"/>
                  </a:lnTo>
                  <a:lnTo>
                    <a:pt x="337114" y="1220713"/>
                  </a:lnTo>
                  <a:lnTo>
                    <a:pt x="378213" y="1200876"/>
                  </a:lnTo>
                  <a:lnTo>
                    <a:pt x="417811" y="1178922"/>
                  </a:lnTo>
                  <a:lnTo>
                    <a:pt x="455997" y="1154976"/>
                  </a:lnTo>
                  <a:lnTo>
                    <a:pt x="492859" y="1129162"/>
                  </a:lnTo>
                  <a:lnTo>
                    <a:pt x="528486" y="1101606"/>
                  </a:lnTo>
                  <a:lnTo>
                    <a:pt x="562965" y="1072431"/>
                  </a:lnTo>
                  <a:lnTo>
                    <a:pt x="596386" y="1041761"/>
                  </a:lnTo>
                  <a:lnTo>
                    <a:pt x="628835" y="1009723"/>
                  </a:lnTo>
                  <a:lnTo>
                    <a:pt x="660402" y="976439"/>
                  </a:lnTo>
                  <a:lnTo>
                    <a:pt x="691174" y="942035"/>
                  </a:lnTo>
                  <a:lnTo>
                    <a:pt x="721241" y="906635"/>
                  </a:lnTo>
                  <a:lnTo>
                    <a:pt x="750689" y="870363"/>
                  </a:lnTo>
                  <a:lnTo>
                    <a:pt x="779608" y="833344"/>
                  </a:lnTo>
                  <a:lnTo>
                    <a:pt x="808086" y="795703"/>
                  </a:lnTo>
                  <a:lnTo>
                    <a:pt x="836211" y="757564"/>
                  </a:lnTo>
                  <a:lnTo>
                    <a:pt x="864071" y="719051"/>
                  </a:lnTo>
                  <a:lnTo>
                    <a:pt x="891754" y="680289"/>
                  </a:lnTo>
                  <a:lnTo>
                    <a:pt x="919349" y="641403"/>
                  </a:lnTo>
                  <a:lnTo>
                    <a:pt x="948096" y="600899"/>
                  </a:lnTo>
                  <a:lnTo>
                    <a:pt x="976942" y="560535"/>
                  </a:lnTo>
                  <a:lnTo>
                    <a:pt x="1005987" y="520452"/>
                  </a:lnTo>
                  <a:lnTo>
                    <a:pt x="1035332" y="480792"/>
                  </a:lnTo>
                  <a:lnTo>
                    <a:pt x="1065076" y="441694"/>
                  </a:lnTo>
                  <a:lnTo>
                    <a:pt x="1095319" y="403301"/>
                  </a:lnTo>
                  <a:lnTo>
                    <a:pt x="1126160" y="365751"/>
                  </a:lnTo>
                  <a:lnTo>
                    <a:pt x="1157700" y="329187"/>
                  </a:lnTo>
                  <a:lnTo>
                    <a:pt x="1190037" y="293748"/>
                  </a:lnTo>
                  <a:lnTo>
                    <a:pt x="1223272" y="259576"/>
                  </a:lnTo>
                  <a:lnTo>
                    <a:pt x="1257505" y="226811"/>
                  </a:lnTo>
                  <a:lnTo>
                    <a:pt x="1292835" y="195594"/>
                  </a:lnTo>
                  <a:lnTo>
                    <a:pt x="1329363" y="166066"/>
                  </a:lnTo>
                  <a:lnTo>
                    <a:pt x="1367187" y="138367"/>
                  </a:lnTo>
                  <a:lnTo>
                    <a:pt x="1406407" y="112638"/>
                  </a:lnTo>
                  <a:lnTo>
                    <a:pt x="1447124" y="89020"/>
                  </a:lnTo>
                  <a:lnTo>
                    <a:pt x="1489438" y="67653"/>
                  </a:lnTo>
                  <a:lnTo>
                    <a:pt x="1533446" y="48679"/>
                  </a:lnTo>
                  <a:lnTo>
                    <a:pt x="1602858" y="25012"/>
                  </a:lnTo>
                  <a:lnTo>
                    <a:pt x="1676646" y="7518"/>
                  </a:lnTo>
                  <a:lnTo>
                    <a:pt x="1715287" y="1235"/>
                  </a:lnTo>
                  <a:lnTo>
                    <a:pt x="172461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041" y="3137951"/>
              <a:ext cx="107276" cy="818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363533" y="265608"/>
            <a:ext cx="14376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sz="2400" spc="-11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66321" y="4766472"/>
            <a:ext cx="637540" cy="1660313"/>
            <a:chOff x="3724740" y="3574853"/>
            <a:chExt cx="478155" cy="1245235"/>
          </a:xfrm>
        </p:grpSpPr>
        <p:sp>
          <p:nvSpPr>
            <p:cNvPr id="22" name="object 22"/>
            <p:cNvSpPr/>
            <p:nvPr/>
          </p:nvSpPr>
          <p:spPr>
            <a:xfrm>
              <a:off x="37342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734265" y="3670829"/>
              <a:ext cx="459105" cy="1139825"/>
            </a:xfrm>
            <a:custGeom>
              <a:avLst/>
              <a:gdLst/>
              <a:ahLst/>
              <a:cxnLst/>
              <a:rect l="l" t="t" r="r" b="b"/>
              <a:pathLst>
                <a:path w="459104" h="1139825">
                  <a:moveTo>
                    <a:pt x="0" y="370499"/>
                  </a:moveTo>
                  <a:lnTo>
                    <a:pt x="458999" y="370499"/>
                  </a:lnTo>
                  <a:lnTo>
                    <a:pt x="458999" y="1139699"/>
                  </a:lnTo>
                  <a:lnTo>
                    <a:pt x="0" y="1139699"/>
                  </a:lnTo>
                  <a:lnTo>
                    <a:pt x="0" y="370499"/>
                  </a:lnTo>
                  <a:close/>
                </a:path>
                <a:path w="459104" h="1139825">
                  <a:moveTo>
                    <a:pt x="222999" y="370499"/>
                  </a:moveTo>
                  <a:lnTo>
                    <a:pt x="2229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3574853"/>
              <a:ext cx="81981" cy="105500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43565" y="6089999"/>
            <a:ext cx="1498600" cy="69596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1123799" y="521399"/>
                </a:moveTo>
                <a:lnTo>
                  <a:pt x="0" y="521399"/>
                </a:lnTo>
                <a:lnTo>
                  <a:pt x="0" y="0"/>
                </a:lnTo>
                <a:lnTo>
                  <a:pt x="1123799" y="0"/>
                </a:lnTo>
                <a:lnTo>
                  <a:pt x="1123799" y="521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45139" y="4174459"/>
            <a:ext cx="361167" cy="10930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030738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21697" y="3180345"/>
            <a:ext cx="110067" cy="536787"/>
            <a:chOff x="3916273" y="2385259"/>
            <a:chExt cx="82550" cy="402590"/>
          </a:xfrm>
        </p:grpSpPr>
        <p:sp>
          <p:nvSpPr>
            <p:cNvPr id="29" name="object 29"/>
            <p:cNvSpPr/>
            <p:nvPr/>
          </p:nvSpPr>
          <p:spPr>
            <a:xfrm>
              <a:off x="3957264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273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030738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80721" y="4766472"/>
            <a:ext cx="637540" cy="1660313"/>
            <a:chOff x="4410540" y="3574853"/>
            <a:chExt cx="478155" cy="1245235"/>
          </a:xfrm>
        </p:grpSpPr>
        <p:sp>
          <p:nvSpPr>
            <p:cNvPr id="33" name="object 33"/>
            <p:cNvSpPr/>
            <p:nvPr/>
          </p:nvSpPr>
          <p:spPr>
            <a:xfrm>
              <a:off x="4420065" y="4041329"/>
              <a:ext cx="459105" cy="769620"/>
            </a:xfrm>
            <a:custGeom>
              <a:avLst/>
              <a:gdLst/>
              <a:ahLst/>
              <a:cxnLst/>
              <a:rect l="l" t="t" r="r" b="b"/>
              <a:pathLst>
                <a:path w="459104" h="769620">
                  <a:moveTo>
                    <a:pt x="458999" y="769199"/>
                  </a:moveTo>
                  <a:lnTo>
                    <a:pt x="0" y="769199"/>
                  </a:lnTo>
                  <a:lnTo>
                    <a:pt x="0" y="0"/>
                  </a:lnTo>
                  <a:lnTo>
                    <a:pt x="458999" y="0"/>
                  </a:lnTo>
                  <a:lnTo>
                    <a:pt x="458999" y="7691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420065" y="3670829"/>
              <a:ext cx="459105" cy="1139825"/>
            </a:xfrm>
            <a:custGeom>
              <a:avLst/>
              <a:gdLst/>
              <a:ahLst/>
              <a:cxnLst/>
              <a:rect l="l" t="t" r="r" b="b"/>
              <a:pathLst>
                <a:path w="459104" h="1139825">
                  <a:moveTo>
                    <a:pt x="0" y="370499"/>
                  </a:moveTo>
                  <a:lnTo>
                    <a:pt x="458999" y="370499"/>
                  </a:lnTo>
                  <a:lnTo>
                    <a:pt x="458999" y="1139699"/>
                  </a:lnTo>
                  <a:lnTo>
                    <a:pt x="0" y="1139699"/>
                  </a:lnTo>
                  <a:lnTo>
                    <a:pt x="0" y="370499"/>
                  </a:lnTo>
                  <a:close/>
                </a:path>
                <a:path w="459104" h="1139825">
                  <a:moveTo>
                    <a:pt x="194663" y="370499"/>
                  </a:moveTo>
                  <a:lnTo>
                    <a:pt x="194663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738" y="3574853"/>
              <a:ext cx="81981" cy="10550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22158" y="4174459"/>
            <a:ext cx="360767" cy="10930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907358" y="3716313"/>
            <a:ext cx="491913" cy="641138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33">
              <a:latin typeface="Times New Roman"/>
              <a:cs typeface="Times New Roman"/>
            </a:endParaRPr>
          </a:p>
          <a:p>
            <a:pPr marL="132077">
              <a:spcBef>
                <a:spcPts val="1027"/>
              </a:spcBef>
            </a:pPr>
            <a:r>
              <a:rPr sz="1600" spc="-7" dirty="0">
                <a:latin typeface="Arial MT"/>
                <a:cs typeface="Arial MT"/>
              </a:rPr>
              <a:t>h2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98317" y="3180345"/>
            <a:ext cx="110067" cy="536787"/>
            <a:chOff x="4573738" y="2385259"/>
            <a:chExt cx="82550" cy="402590"/>
          </a:xfrm>
        </p:grpSpPr>
        <p:sp>
          <p:nvSpPr>
            <p:cNvPr id="39" name="object 39"/>
            <p:cNvSpPr/>
            <p:nvPr/>
          </p:nvSpPr>
          <p:spPr>
            <a:xfrm>
              <a:off x="4614729" y="2481235"/>
              <a:ext cx="0" cy="306070"/>
            </a:xfrm>
            <a:custGeom>
              <a:avLst/>
              <a:gdLst/>
              <a:ahLst/>
              <a:cxnLst/>
              <a:rect l="l" t="t" r="r" b="b"/>
              <a:pathLst>
                <a:path h="306069">
                  <a:moveTo>
                    <a:pt x="0" y="305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738" y="2385259"/>
              <a:ext cx="81981" cy="10550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907358" y="2449133"/>
            <a:ext cx="491913" cy="4821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33">
              <a:latin typeface="Times New Roman"/>
              <a:cs typeface="Times New Roman"/>
            </a:endParaRPr>
          </a:p>
          <a:p>
            <a:pPr marL="138003">
              <a:spcBef>
                <a:spcPts val="7"/>
              </a:spcBef>
            </a:pPr>
            <a:r>
              <a:rPr sz="1600" dirty="0">
                <a:latin typeface="Arial MT"/>
                <a:cs typeface="Arial MT"/>
              </a:rPr>
              <a:t>y2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385857" y="2789832"/>
            <a:ext cx="1278467" cy="658707"/>
            <a:chOff x="4789393" y="2092374"/>
            <a:chExt cx="958850" cy="494030"/>
          </a:xfrm>
        </p:grpSpPr>
        <p:sp>
          <p:nvSpPr>
            <p:cNvPr id="43" name="object 43"/>
            <p:cNvSpPr/>
            <p:nvPr/>
          </p:nvSpPr>
          <p:spPr>
            <a:xfrm>
              <a:off x="4798918" y="2101899"/>
              <a:ext cx="862965" cy="436245"/>
            </a:xfrm>
            <a:custGeom>
              <a:avLst/>
              <a:gdLst/>
              <a:ahLst/>
              <a:cxnLst/>
              <a:rect l="l" t="t" r="r" b="b"/>
              <a:pathLst>
                <a:path w="862964" h="436244">
                  <a:moveTo>
                    <a:pt x="0" y="0"/>
                  </a:moveTo>
                  <a:lnTo>
                    <a:pt x="862490" y="435939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7689" y="2500232"/>
              <a:ext cx="110399" cy="861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883534" y="2883010"/>
            <a:ext cx="2468033" cy="147903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sz="3200" dirty="0">
                <a:solidFill>
                  <a:srgbClr val="0000FF"/>
                </a:solidFill>
                <a:latin typeface="Arial MT"/>
                <a:cs typeface="Arial MT"/>
              </a:rPr>
              <a:t>sample</a:t>
            </a:r>
            <a:endParaRPr sz="3200">
              <a:latin typeface="Arial MT"/>
              <a:cs typeface="Arial MT"/>
            </a:endParaRPr>
          </a:p>
          <a:p>
            <a:pPr marL="16933">
              <a:lnSpc>
                <a:spcPts val="3800"/>
              </a:lnSpc>
            </a:pPr>
            <a:r>
              <a:rPr sz="3200" spc="-7" dirty="0">
                <a:solidFill>
                  <a:srgbClr val="0000FF"/>
                </a:solidFill>
                <a:latin typeface="Arial MT"/>
                <a:cs typeface="Arial MT"/>
              </a:rPr>
              <a:t>&lt;END&gt;</a:t>
            </a:r>
            <a:r>
              <a:rPr sz="3200" spc="-1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0000FF"/>
                </a:solidFill>
                <a:latin typeface="Arial MT"/>
                <a:cs typeface="Arial MT"/>
              </a:rPr>
              <a:t>token</a:t>
            </a:r>
            <a:endParaRPr sz="3200">
              <a:latin typeface="Arial MT"/>
              <a:cs typeface="Arial MT"/>
            </a:endParaRPr>
          </a:p>
          <a:p>
            <a:pPr marL="16933">
              <a:lnSpc>
                <a:spcPts val="3820"/>
              </a:lnSpc>
            </a:pPr>
            <a:r>
              <a:rPr sz="3200" spc="-7" dirty="0">
                <a:solidFill>
                  <a:srgbClr val="0000FF"/>
                </a:solidFill>
                <a:latin typeface="Arial MT"/>
                <a:cs typeface="Arial MT"/>
              </a:rPr>
              <a:t>=&gt;</a:t>
            </a:r>
            <a:r>
              <a:rPr sz="3200" spc="-73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3200" spc="-7" dirty="0">
                <a:solidFill>
                  <a:srgbClr val="0000FF"/>
                </a:solidFill>
                <a:latin typeface="Arial MT"/>
                <a:cs typeface="Arial MT"/>
              </a:rPr>
              <a:t>finish.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41676" y="5681243"/>
            <a:ext cx="333587" cy="42832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ctr">
              <a:lnSpc>
                <a:spcPts val="1113"/>
              </a:lnSpc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x0</a:t>
            </a:r>
            <a:endParaRPr sz="933">
              <a:latin typeface="Arial MT"/>
              <a:cs typeface="Arial MT"/>
            </a:endParaRPr>
          </a:p>
          <a:p>
            <a:pPr marL="16086" marR="6773" algn="ctr">
              <a:lnSpc>
                <a:spcPts val="1107"/>
              </a:lnSpc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&lt;STA  RT&gt;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26569" y="5820944"/>
            <a:ext cx="317500" cy="1486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</a:pPr>
            <a:r>
              <a:rPr sz="933" dirty="0">
                <a:latin typeface="Arial MT"/>
                <a:cs typeface="Arial MT"/>
              </a:rPr>
              <a:t>straw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00145" y="5820944"/>
            <a:ext cx="198967" cy="1486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933">
              <a:spcBef>
                <a:spcPts val="40"/>
              </a:spcBef>
            </a:pPr>
            <a:r>
              <a:rPr sz="933" spc="-7" dirty="0">
                <a:latin typeface="Arial MT"/>
                <a:cs typeface="Arial MT"/>
              </a:rPr>
              <a:t>hat</a:t>
            </a:r>
            <a:endParaRPr sz="933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12101" y="6396507"/>
            <a:ext cx="108627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&lt;START&gt;</a:t>
            </a:r>
            <a:endParaRPr sz="18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76" y="932349"/>
            <a:ext cx="2482393" cy="18230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5942" y="2844622"/>
            <a:ext cx="184996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dirty="0">
                <a:latin typeface="Arial"/>
                <a:cs typeface="Arial"/>
              </a:rPr>
              <a:t>A cat sitting </a:t>
            </a:r>
            <a:r>
              <a:rPr sz="1600" i="1" spc="-7" dirty="0">
                <a:latin typeface="Arial"/>
                <a:cs typeface="Arial"/>
              </a:rPr>
              <a:t>on </a:t>
            </a: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suitcase</a:t>
            </a:r>
            <a:r>
              <a:rPr sz="1600" i="1" spc="-4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on</a:t>
            </a:r>
            <a:r>
              <a:rPr sz="1600" i="1" spc="-4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the</a:t>
            </a:r>
            <a:r>
              <a:rPr sz="1600" i="1" spc="-4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floor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4175" y="932350"/>
            <a:ext cx="2735624" cy="18230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91560" y="2844622"/>
            <a:ext cx="2142913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cat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is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sitting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on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tree </a:t>
            </a:r>
            <a:r>
              <a:rPr sz="1600" i="1" spc="-4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branch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2509" y="932350"/>
            <a:ext cx="2735632" cy="18251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249892" y="2844622"/>
            <a:ext cx="2054013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dog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is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running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in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the </a:t>
            </a:r>
            <a:r>
              <a:rPr sz="1600" i="1" spc="-4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grass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with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frisbee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808" y="933411"/>
            <a:ext cx="2735597" cy="18230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75159" y="2844622"/>
            <a:ext cx="251544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white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teddy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bear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sitting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in </a:t>
            </a:r>
            <a:r>
              <a:rPr sz="1600" i="1" spc="-42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the</a:t>
            </a:r>
            <a:r>
              <a:rPr sz="1600" i="1" spc="-1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grass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8575" y="3590597"/>
            <a:ext cx="2482397" cy="165428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8942" y="5334122"/>
            <a:ext cx="2358813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spc="-7" dirty="0">
                <a:latin typeface="Arial"/>
                <a:cs typeface="Arial"/>
              </a:rPr>
              <a:t>Two people walking on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the</a:t>
            </a:r>
            <a:r>
              <a:rPr sz="1600" i="1" spc="-4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beach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with</a:t>
            </a:r>
            <a:r>
              <a:rPr sz="1600" i="1" spc="-4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surfboards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1559" y="5334122"/>
            <a:ext cx="234780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spc="-7" dirty="0">
                <a:latin typeface="Arial"/>
                <a:cs typeface="Arial"/>
              </a:rPr>
              <a:t>Two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giraffes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standing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in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-42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grassy</a:t>
            </a:r>
            <a:r>
              <a:rPr sz="1600" i="1" spc="-1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field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13433" y="3605978"/>
            <a:ext cx="2482401" cy="165429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91410" y="3590583"/>
            <a:ext cx="2482397" cy="165429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21759" y="5334122"/>
            <a:ext cx="2392680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man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riding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dirt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bike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on </a:t>
            </a:r>
            <a:r>
              <a:rPr sz="1600" i="1" spc="-4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1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dirt</a:t>
            </a:r>
            <a:r>
              <a:rPr sz="1600" i="1" spc="-1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track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80949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47" dirty="0"/>
              <a:t> </a:t>
            </a:r>
            <a:r>
              <a:rPr sz="4000" spc="-7" dirty="0"/>
              <a:t>Captioning:</a:t>
            </a:r>
            <a:r>
              <a:rPr sz="4000" spc="-40" dirty="0"/>
              <a:t> </a:t>
            </a:r>
            <a:r>
              <a:rPr sz="4000" spc="-13" dirty="0"/>
              <a:t>Example</a:t>
            </a:r>
            <a:r>
              <a:rPr sz="4000" spc="-47" dirty="0"/>
              <a:t> </a:t>
            </a:r>
            <a:r>
              <a:rPr sz="4000" spc="-7" dirty="0"/>
              <a:t>Results</a:t>
            </a:r>
            <a:endParaRPr sz="4000"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72830" y="3595653"/>
            <a:ext cx="2482401" cy="165041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556117" y="5379771"/>
            <a:ext cx="2187785" cy="51552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6933" marR="6773">
              <a:lnSpc>
                <a:spcPts val="1893"/>
              </a:lnSpc>
              <a:spcBef>
                <a:spcPts val="220"/>
              </a:spcBef>
            </a:pP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tennis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player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in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action </a:t>
            </a:r>
            <a:r>
              <a:rPr sz="1600" i="1" spc="-4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on</a:t>
            </a:r>
            <a:r>
              <a:rPr sz="1600" i="1" spc="-1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the</a:t>
            </a:r>
            <a:r>
              <a:rPr sz="1600" i="1" spc="-13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court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847132" y="434400"/>
            <a:ext cx="898313" cy="0"/>
          </a:xfrm>
          <a:custGeom>
            <a:avLst/>
            <a:gdLst/>
            <a:ahLst/>
            <a:cxnLst/>
            <a:rect l="l" t="t" r="r" b="b"/>
            <a:pathLst>
              <a:path w="673734">
                <a:moveTo>
                  <a:pt x="0" y="0"/>
                </a:moveTo>
                <a:lnTo>
                  <a:pt x="673410" y="0"/>
                </a:lnTo>
              </a:path>
            </a:pathLst>
          </a:custGeom>
          <a:ln w="5581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10186465" y="178103"/>
            <a:ext cx="1717040" cy="259409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4200"/>
              </a:lnSpc>
              <a:spcBef>
                <a:spcPts val="93"/>
              </a:spcBef>
            </a:pP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Captions generated using </a:t>
            </a:r>
            <a:r>
              <a:rPr sz="800" u="sng" spc="-7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 MT"/>
                <a:cs typeface="Arial MT"/>
                <a:hlinkClick r:id="rId10"/>
              </a:rPr>
              <a:t>neuraltalk2 </a:t>
            </a:r>
            <a:r>
              <a:rPr sz="800" spc="-207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All</a:t>
            </a:r>
            <a:r>
              <a:rPr sz="800" spc="-20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images</a:t>
            </a:r>
            <a:r>
              <a:rPr sz="800" spc="-13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are</a:t>
            </a:r>
            <a:r>
              <a:rPr sz="800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  <a:hlinkClick r:id="rId11"/>
              </a:rPr>
              <a:t>CC0</a:t>
            </a:r>
            <a:r>
              <a:rPr sz="800" spc="-13" dirty="0">
                <a:solidFill>
                  <a:srgbClr val="B7B7B7"/>
                </a:solidFill>
                <a:latin typeface="Arial MT"/>
                <a:cs typeface="Arial MT"/>
                <a:hlinkClick r:id="rId11"/>
              </a:rPr>
              <a:t> 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  <a:hlinkClick r:id="rId11"/>
              </a:rPr>
              <a:t>Public</a:t>
            </a:r>
            <a:r>
              <a:rPr sz="800" spc="-20" dirty="0">
                <a:solidFill>
                  <a:srgbClr val="B7B7B7"/>
                </a:solidFill>
                <a:latin typeface="Arial MT"/>
                <a:cs typeface="Arial MT"/>
                <a:hlinkClick r:id="rId11"/>
              </a:rPr>
              <a:t> 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  <a:hlinkClick r:id="rId11"/>
              </a:rPr>
              <a:t>domain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: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03399" y="561400"/>
            <a:ext cx="1418167" cy="0"/>
          </a:xfrm>
          <a:custGeom>
            <a:avLst/>
            <a:gdLst/>
            <a:ahLst/>
            <a:cxnLst/>
            <a:rect l="l" t="t" r="r" b="b"/>
            <a:pathLst>
              <a:path w="1063625">
                <a:moveTo>
                  <a:pt x="0" y="0"/>
                </a:moveTo>
                <a:lnTo>
                  <a:pt x="402356" y="0"/>
                </a:lnTo>
              </a:path>
              <a:path w="1063625">
                <a:moveTo>
                  <a:pt x="444698" y="0"/>
                </a:moveTo>
                <a:lnTo>
                  <a:pt x="698822" y="0"/>
                </a:lnTo>
              </a:path>
              <a:path w="1063625">
                <a:moveTo>
                  <a:pt x="741164" y="0"/>
                </a:moveTo>
                <a:lnTo>
                  <a:pt x="868300" y="0"/>
                </a:lnTo>
              </a:path>
              <a:path w="1063625">
                <a:moveTo>
                  <a:pt x="910642" y="0"/>
                </a:moveTo>
                <a:lnTo>
                  <a:pt x="1063153" y="0"/>
                </a:lnTo>
              </a:path>
            </a:pathLst>
          </a:custGeom>
          <a:ln w="5581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10186466" y="432104"/>
            <a:ext cx="1479973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dirty="0">
                <a:solidFill>
                  <a:srgbClr val="B7B7B7"/>
                </a:solidFill>
                <a:latin typeface="Arial MT"/>
                <a:cs typeface="Arial MT"/>
                <a:hlinkClick r:id="rId12"/>
              </a:rPr>
              <a:t>cat</a:t>
            </a:r>
            <a:r>
              <a:rPr sz="800" spc="-27" dirty="0">
                <a:solidFill>
                  <a:srgbClr val="B7B7B7"/>
                </a:solidFill>
                <a:latin typeface="Arial MT"/>
                <a:cs typeface="Arial MT"/>
                <a:hlinkClick r:id="rId12"/>
              </a:rPr>
              <a:t> </a:t>
            </a:r>
            <a:r>
              <a:rPr sz="800" dirty="0">
                <a:solidFill>
                  <a:srgbClr val="B7B7B7"/>
                </a:solidFill>
                <a:latin typeface="Arial MT"/>
                <a:cs typeface="Arial MT"/>
                <a:hlinkClick r:id="rId12"/>
              </a:rPr>
              <a:t>suitcase</a:t>
            </a:r>
            <a:r>
              <a:rPr sz="800" dirty="0">
                <a:solidFill>
                  <a:srgbClr val="B7B7B7"/>
                </a:solidFill>
                <a:latin typeface="Arial MT"/>
                <a:cs typeface="Arial MT"/>
              </a:rPr>
              <a:t>,</a:t>
            </a:r>
            <a:r>
              <a:rPr sz="800" spc="-13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B7B7B7"/>
                </a:solidFill>
                <a:latin typeface="Arial MT"/>
                <a:cs typeface="Arial MT"/>
                <a:hlinkClick r:id="rId13"/>
              </a:rPr>
              <a:t>cat</a:t>
            </a:r>
            <a:r>
              <a:rPr sz="800" spc="-27" dirty="0">
                <a:solidFill>
                  <a:srgbClr val="B7B7B7"/>
                </a:solidFill>
                <a:latin typeface="Arial MT"/>
                <a:cs typeface="Arial MT"/>
                <a:hlinkClick r:id="rId13"/>
              </a:rPr>
              <a:t> 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  <a:hlinkClick r:id="rId13"/>
              </a:rPr>
              <a:t>tree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,</a:t>
            </a:r>
            <a:r>
              <a:rPr sz="800" spc="-13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  <a:hlinkClick r:id="rId14"/>
              </a:rPr>
              <a:t>dog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,</a:t>
            </a:r>
            <a:r>
              <a:rPr sz="800" spc="-13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  <a:hlinkClick r:id="rId15"/>
              </a:rPr>
              <a:t>bear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,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86466" y="559104"/>
            <a:ext cx="1558713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" u="sng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 MT"/>
                <a:cs typeface="Arial MT"/>
                <a:hlinkClick r:id="rId16"/>
              </a:rPr>
              <a:t>surfers</a:t>
            </a:r>
            <a:r>
              <a:rPr sz="800" dirty="0">
                <a:solidFill>
                  <a:srgbClr val="B7B7B7"/>
                </a:solidFill>
                <a:latin typeface="Arial MT"/>
                <a:cs typeface="Arial MT"/>
              </a:rPr>
              <a:t>,</a:t>
            </a:r>
            <a:r>
              <a:rPr sz="800" spc="-33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u="sng" spc="-7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 MT"/>
                <a:cs typeface="Arial MT"/>
                <a:hlinkClick r:id="rId17"/>
              </a:rPr>
              <a:t>tennis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,</a:t>
            </a:r>
            <a:r>
              <a:rPr sz="800" spc="-27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u="sng" spc="-7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 MT"/>
                <a:cs typeface="Arial MT"/>
                <a:hlinkClick r:id="rId18"/>
              </a:rPr>
              <a:t>giraffe</a:t>
            </a:r>
            <a:r>
              <a:rPr sz="800" spc="-7" dirty="0">
                <a:solidFill>
                  <a:srgbClr val="B7B7B7"/>
                </a:solidFill>
                <a:latin typeface="Arial MT"/>
                <a:cs typeface="Arial MT"/>
              </a:rPr>
              <a:t>,</a:t>
            </a:r>
            <a:r>
              <a:rPr sz="800" spc="-27" dirty="0">
                <a:solidFill>
                  <a:srgbClr val="B7B7B7"/>
                </a:solidFill>
                <a:latin typeface="Arial MT"/>
                <a:cs typeface="Arial MT"/>
              </a:rPr>
              <a:t> </a:t>
            </a:r>
            <a:r>
              <a:rPr sz="800" u="sng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 MT"/>
                <a:cs typeface="Arial MT"/>
                <a:hlinkClick r:id="rId19"/>
              </a:rPr>
              <a:t>motorcycle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6EBE-E388-4851-BD57-63D2524B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/>
              <a:t>Motivation of Sequential Processing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8D6D9-A9DD-46DA-928B-03DB02E39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0" t="28013" r="47652" b="33738"/>
          <a:stretch/>
        </p:blipFill>
        <p:spPr>
          <a:xfrm>
            <a:off x="2373745" y="1731705"/>
            <a:ext cx="7209246" cy="3542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1C0D4C-1916-45F0-9022-A5E85D503EDB}"/>
              </a:ext>
            </a:extLst>
          </p:cNvPr>
          <p:cNvSpPr txBox="1"/>
          <p:nvPr/>
        </p:nvSpPr>
        <p:spPr>
          <a:xfrm>
            <a:off x="6816436" y="63820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Source: MIT 6.S191: Introduction to Deep Learning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292F84-4E0F-4169-89A2-42A1B8FF62F7}"/>
                  </a:ext>
                </a:extLst>
              </p14:cNvPr>
              <p14:cNvContentPartPr/>
              <p14:nvPr/>
            </p14:nvContentPartPr>
            <p14:xfrm>
              <a:off x="2774880" y="1003320"/>
              <a:ext cx="9245880" cy="349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292F84-4E0F-4169-89A2-42A1B8FF62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5520" y="993960"/>
                <a:ext cx="9264600" cy="351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470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41849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Captioning:</a:t>
            </a:r>
            <a:r>
              <a:rPr sz="4000" spc="-40" dirty="0"/>
              <a:t> </a:t>
            </a:r>
            <a:r>
              <a:rPr sz="4000" spc="-7" dirty="0"/>
              <a:t>Failure</a:t>
            </a:r>
            <a:r>
              <a:rPr sz="4000" spc="-47" dirty="0"/>
              <a:t> </a:t>
            </a:r>
            <a:r>
              <a:rPr sz="4000" spc="-7" dirty="0"/>
              <a:t>Cases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634" y="1066868"/>
            <a:ext cx="2948799" cy="19650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134" y="2998440"/>
            <a:ext cx="1963420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woman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is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holding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-4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in</a:t>
            </a:r>
            <a:r>
              <a:rPr sz="1600" i="1" spc="-1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her</a:t>
            </a:r>
            <a:r>
              <a:rPr sz="1600" i="1" spc="-1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hand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0767" y="1458867"/>
            <a:ext cx="2404499" cy="36209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899" y="3684967"/>
            <a:ext cx="2838400" cy="18848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7134" y="5094871"/>
            <a:ext cx="5579533" cy="1026777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3213020" marR="6773">
              <a:lnSpc>
                <a:spcPts val="1907"/>
              </a:lnSpc>
              <a:spcBef>
                <a:spcPts val="207"/>
              </a:spcBef>
            </a:pP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-7" dirty="0">
                <a:latin typeface="Arial"/>
                <a:cs typeface="Arial"/>
              </a:rPr>
              <a:t>woman </a:t>
            </a:r>
            <a:r>
              <a:rPr sz="1600" i="1" dirty="0">
                <a:latin typeface="Arial"/>
                <a:cs typeface="Arial"/>
              </a:rPr>
              <a:t>standing </a:t>
            </a:r>
            <a:r>
              <a:rPr sz="1600" i="1" spc="-7" dirty="0">
                <a:latin typeface="Arial"/>
                <a:cs typeface="Arial"/>
              </a:rPr>
              <a:t>on </a:t>
            </a: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beach</a:t>
            </a:r>
            <a:r>
              <a:rPr sz="1600" i="1" spc="-4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holding</a:t>
            </a:r>
            <a:r>
              <a:rPr sz="1600" i="1" spc="-4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surfboard</a:t>
            </a:r>
            <a:endParaRPr sz="1600">
              <a:latin typeface="Arial"/>
              <a:cs typeface="Arial"/>
            </a:endParaRPr>
          </a:p>
          <a:p>
            <a:pPr marL="16933" marR="3102109">
              <a:lnSpc>
                <a:spcPts val="1907"/>
              </a:lnSpc>
              <a:spcBef>
                <a:spcPts val="227"/>
              </a:spcBef>
            </a:pP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-7" dirty="0">
                <a:latin typeface="Arial"/>
                <a:cs typeface="Arial"/>
              </a:rPr>
              <a:t>person holding </a:t>
            </a: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computer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mouse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on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desk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4467" y="1288400"/>
            <a:ext cx="2797524" cy="20981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579367" y="1229140"/>
            <a:ext cx="183980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bird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is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perched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on </a:t>
            </a:r>
            <a:r>
              <a:rPr sz="1600" i="1" spc="-427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tree</a:t>
            </a:r>
            <a:r>
              <a:rPr sz="1600" i="1" spc="-13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branch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84474" y="3622234"/>
            <a:ext cx="3148399" cy="209811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930232" y="3750706"/>
            <a:ext cx="1524000" cy="757473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i="1" dirty="0">
                <a:latin typeface="Arial"/>
                <a:cs typeface="Arial"/>
              </a:rPr>
              <a:t>A man </a:t>
            </a:r>
            <a:r>
              <a:rPr sz="1600" i="1" spc="-7" dirty="0">
                <a:latin typeface="Arial"/>
                <a:cs typeface="Arial"/>
              </a:rPr>
              <a:t>in </a:t>
            </a: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basebal</a:t>
            </a:r>
            <a:r>
              <a:rPr sz="1600" i="1" dirty="0">
                <a:latin typeface="Arial"/>
                <a:cs typeface="Arial"/>
              </a:rPr>
              <a:t>l</a:t>
            </a:r>
            <a:r>
              <a:rPr sz="1600" i="1" spc="-7" dirty="0">
                <a:latin typeface="Arial"/>
                <a:cs typeface="Arial"/>
              </a:rPr>
              <a:t> uniform  throwing</a:t>
            </a:r>
            <a:r>
              <a:rPr sz="1600" i="1" spc="-33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7" dirty="0">
                <a:latin typeface="Arial"/>
                <a:cs typeface="Arial"/>
              </a:rPr>
              <a:t> </a:t>
            </a:r>
            <a:r>
              <a:rPr sz="1600" i="1" spc="-7" dirty="0">
                <a:latin typeface="Arial"/>
                <a:cs typeface="Arial"/>
              </a:rPr>
              <a:t>ball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63067" y="170836"/>
            <a:ext cx="1750907" cy="387456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4200"/>
              </a:lnSpc>
              <a:spcBef>
                <a:spcPts val="93"/>
              </a:spcBef>
            </a:pPr>
            <a:r>
              <a:rPr sz="800" spc="-7" dirty="0">
                <a:solidFill>
                  <a:srgbClr val="999999"/>
                </a:solidFill>
                <a:latin typeface="Arial MT"/>
                <a:cs typeface="Arial MT"/>
              </a:rPr>
              <a:t>Captions generated using 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7"/>
              </a:rPr>
              <a:t>neuraltalk2 </a:t>
            </a:r>
            <a:r>
              <a:rPr sz="80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spc="-7" dirty="0">
                <a:solidFill>
                  <a:srgbClr val="999999"/>
                </a:solidFill>
                <a:latin typeface="Arial MT"/>
                <a:cs typeface="Arial MT"/>
              </a:rPr>
              <a:t>All images are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8"/>
              </a:rPr>
              <a:t> CC0 Public domain</a:t>
            </a:r>
            <a:r>
              <a:rPr sz="800" spc="-7" dirty="0">
                <a:solidFill>
                  <a:srgbClr val="999999"/>
                </a:solidFill>
                <a:latin typeface="Arial MT"/>
                <a:cs typeface="Arial MT"/>
              </a:rPr>
              <a:t>: 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9"/>
              </a:rPr>
              <a:t>fur </a:t>
            </a:r>
            <a:r>
              <a:rPr sz="800" spc="-207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9"/>
              </a:rPr>
              <a:t>coa</a:t>
            </a:r>
            <a:r>
              <a:rPr sz="800" dirty="0">
                <a:solidFill>
                  <a:srgbClr val="999999"/>
                </a:solidFill>
                <a:latin typeface="Arial MT"/>
                <a:cs typeface="Arial MT"/>
                <a:hlinkClick r:id="rId9"/>
              </a:rPr>
              <a:t>t</a:t>
            </a:r>
            <a:r>
              <a:rPr sz="800" dirty="0">
                <a:solidFill>
                  <a:srgbClr val="999999"/>
                </a:solidFill>
                <a:latin typeface="Arial MT"/>
                <a:cs typeface="Arial MT"/>
              </a:rPr>
              <a:t>,</a:t>
            </a:r>
            <a:r>
              <a:rPr sz="800" spc="-27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10"/>
              </a:rPr>
              <a:t>handstand</a:t>
            </a:r>
            <a:r>
              <a:rPr sz="800" spc="-7" dirty="0">
                <a:solidFill>
                  <a:srgbClr val="999999"/>
                </a:solidFill>
                <a:latin typeface="Arial MT"/>
                <a:cs typeface="Arial MT"/>
              </a:rPr>
              <a:t>,</a:t>
            </a:r>
            <a:r>
              <a:rPr sz="800" spc="-2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11"/>
              </a:rPr>
              <a:t>spider</a:t>
            </a:r>
            <a:r>
              <a:rPr sz="800" u="sng" spc="-2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11"/>
              </a:rPr>
              <a:t>web</a:t>
            </a:r>
            <a:r>
              <a:rPr sz="800" spc="-7" dirty="0">
                <a:solidFill>
                  <a:srgbClr val="999999"/>
                </a:solidFill>
                <a:latin typeface="Arial MT"/>
                <a:cs typeface="Arial MT"/>
              </a:rPr>
              <a:t>,</a:t>
            </a:r>
            <a:r>
              <a:rPr sz="800" spc="-20" dirty="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sz="800" u="sng" spc="-7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 MT"/>
                <a:cs typeface="Arial MT"/>
                <a:hlinkClick r:id="rId12"/>
              </a:rPr>
              <a:t>basebal</a:t>
            </a:r>
            <a:r>
              <a:rPr sz="800" spc="-7" dirty="0">
                <a:solidFill>
                  <a:srgbClr val="999999"/>
                </a:solidFill>
                <a:latin typeface="Arial MT"/>
                <a:cs typeface="Arial MT"/>
                <a:hlinkClick r:id="rId12"/>
              </a:rPr>
              <a:t>l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834" y="205412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latin typeface="Arial MT"/>
                <a:cs typeface="Arial MT"/>
              </a:rPr>
              <a:t>Image</a:t>
            </a:r>
            <a:r>
              <a:rPr sz="4000" spc="-53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Captioning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with</a:t>
            </a:r>
            <a:r>
              <a:rPr sz="4000" spc="-40" dirty="0">
                <a:latin typeface="Arial MT"/>
                <a:cs typeface="Arial MT"/>
              </a:rPr>
              <a:t> </a:t>
            </a:r>
            <a:r>
              <a:rPr sz="4000" spc="-7" dirty="0">
                <a:latin typeface="Arial MT"/>
                <a:cs typeface="Arial MT"/>
              </a:rPr>
              <a:t>Attention</a:t>
            </a:r>
            <a:endParaRPr sz="4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4816" y="1831086"/>
            <a:ext cx="8917704" cy="39508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367" y="5790947"/>
            <a:ext cx="85090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 al,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7" dirty="0">
                <a:latin typeface="Arial MT"/>
                <a:cs typeface="Arial MT"/>
              </a:rPr>
              <a:t> Attend, and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 Neural Image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Caption Generation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with Visual 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 2015</a:t>
            </a:r>
            <a:endParaRPr sz="1067">
              <a:latin typeface="Arial MT"/>
              <a:cs typeface="Arial MT"/>
            </a:endParaRPr>
          </a:p>
          <a:p>
            <a:pPr marL="16933">
              <a:spcBef>
                <a:spcPts val="27"/>
              </a:spcBef>
            </a:pPr>
            <a:r>
              <a:rPr sz="800" spc="-7" dirty="0">
                <a:latin typeface="Arial MT"/>
                <a:cs typeface="Arial MT"/>
              </a:rPr>
              <a:t>Figure </a:t>
            </a:r>
            <a:r>
              <a:rPr sz="800" dirty="0">
                <a:latin typeface="Arial MT"/>
                <a:cs typeface="Arial MT"/>
              </a:rPr>
              <a:t>copyright</a:t>
            </a:r>
            <a:r>
              <a:rPr sz="800" spc="-7" dirty="0">
                <a:latin typeface="Arial MT"/>
                <a:cs typeface="Arial MT"/>
              </a:rPr>
              <a:t> Kelvin Xu, </a:t>
            </a:r>
            <a:r>
              <a:rPr sz="800" dirty="0">
                <a:latin typeface="Arial MT"/>
                <a:cs typeface="Arial MT"/>
              </a:rPr>
              <a:t>Jimmy</a:t>
            </a:r>
            <a:r>
              <a:rPr sz="800" spc="-7" dirty="0">
                <a:latin typeface="Arial MT"/>
                <a:cs typeface="Arial MT"/>
              </a:rPr>
              <a:t> Lei Ba, </a:t>
            </a:r>
            <a:r>
              <a:rPr sz="800" dirty="0">
                <a:latin typeface="Arial MT"/>
                <a:cs typeface="Arial MT"/>
              </a:rPr>
              <a:t>Jamie</a:t>
            </a:r>
            <a:r>
              <a:rPr sz="800" spc="-7" dirty="0">
                <a:latin typeface="Arial MT"/>
                <a:cs typeface="Arial MT"/>
              </a:rPr>
              <a:t> Kiros, Kyunghyun Cho, Aaron Courville, Ruslan Salakhutdinov, Richard S. Zemel, and Yoshua Benchio, 2015. Reproduced with permission.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19777"/>
            <a:ext cx="3657600" cy="3975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dirty="0"/>
              <a:pPr marL="50799">
                <a:lnSpc>
                  <a:spcPts val="3080"/>
                </a:lnSpc>
              </a:pPr>
              <a:t>91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991600" y="1159085"/>
            <a:ext cx="572008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RNN focuses its attention at </a:t>
            </a:r>
            <a:r>
              <a:rPr sz="1867" dirty="0">
                <a:latin typeface="Arial MT"/>
                <a:cs typeface="Arial MT"/>
              </a:rPr>
              <a:t>a </a:t>
            </a:r>
            <a:r>
              <a:rPr sz="1867" spc="-7" dirty="0">
                <a:latin typeface="Arial MT"/>
                <a:cs typeface="Arial MT"/>
              </a:rPr>
              <a:t>different </a:t>
            </a:r>
            <a:r>
              <a:rPr sz="1867" dirty="0">
                <a:latin typeface="Arial MT"/>
                <a:cs typeface="Arial MT"/>
              </a:rPr>
              <a:t>spatial </a:t>
            </a:r>
            <a:r>
              <a:rPr sz="1867" spc="-7" dirty="0">
                <a:latin typeface="Arial MT"/>
                <a:cs typeface="Arial MT"/>
              </a:rPr>
              <a:t>location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when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generating each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word</a:t>
            </a:r>
            <a:endParaRPr sz="18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</a:t>
            </a:r>
            <a:r>
              <a:rPr sz="4000" spc="-40" dirty="0"/>
              <a:t> </a:t>
            </a:r>
            <a:r>
              <a:rPr sz="4000" spc="-7" dirty="0"/>
              <a:t>with</a:t>
            </a:r>
            <a:r>
              <a:rPr sz="4000" spc="-40" dirty="0"/>
              <a:t> </a:t>
            </a:r>
            <a:r>
              <a:rPr sz="4000" spc="-7" dirty="0"/>
              <a:t>Attention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5" y="2908529"/>
            <a:ext cx="1429000" cy="142902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38767" y="2919533"/>
            <a:ext cx="1120987" cy="1386840"/>
            <a:chOff x="1679075" y="2189650"/>
            <a:chExt cx="840740" cy="1040130"/>
          </a:xfrm>
        </p:grpSpPr>
        <p:sp>
          <p:nvSpPr>
            <p:cNvPr id="5" name="object 5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33950" y="3390853"/>
            <a:ext cx="7679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9256" y="4388785"/>
            <a:ext cx="10600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5070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Image: </a:t>
            </a:r>
            <a:r>
              <a:rPr sz="1867" dirty="0">
                <a:latin typeface="Arial MT"/>
                <a:cs typeface="Arial MT"/>
              </a:rPr>
              <a:t> H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3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7181" y="4152385"/>
            <a:ext cx="10320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0447" marR="6773" indent="-224361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Features: 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3583" y="3285565"/>
            <a:ext cx="511387" cy="46935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51914" y="3517259"/>
            <a:ext cx="641773" cy="219287"/>
            <a:chOff x="3188935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35" y="2719925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085" y="2637944"/>
              <a:ext cx="211001" cy="16396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530448" y="3357817"/>
            <a:ext cx="533400" cy="537633"/>
            <a:chOff x="2647836" y="2518362"/>
            <a:chExt cx="400050" cy="403225"/>
          </a:xfrm>
        </p:grpSpPr>
        <p:sp>
          <p:nvSpPr>
            <p:cNvPr id="15" name="object 15"/>
            <p:cNvSpPr/>
            <p:nvPr/>
          </p:nvSpPr>
          <p:spPr>
            <a:xfrm>
              <a:off x="2654200" y="2523125"/>
              <a:ext cx="383540" cy="393700"/>
            </a:xfrm>
            <a:custGeom>
              <a:avLst/>
              <a:gdLst/>
              <a:ahLst/>
              <a:cxnLst/>
              <a:rect l="l" t="t" r="r" b="b"/>
              <a:pathLst>
                <a:path w="383539" h="393700">
                  <a:moveTo>
                    <a:pt x="3833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393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52598" y="2522675"/>
              <a:ext cx="390525" cy="394970"/>
            </a:xfrm>
            <a:custGeom>
              <a:avLst/>
              <a:gdLst/>
              <a:ahLst/>
              <a:cxnLst/>
              <a:rect l="l" t="t" r="r" b="b"/>
              <a:pathLst>
                <a:path w="390525" h="394969">
                  <a:moveTo>
                    <a:pt x="1601" y="449"/>
                  </a:moveTo>
                  <a:lnTo>
                    <a:pt x="385001" y="449"/>
                  </a:lnTo>
                  <a:lnTo>
                    <a:pt x="385001" y="394049"/>
                  </a:lnTo>
                  <a:lnTo>
                    <a:pt x="1601" y="394049"/>
                  </a:lnTo>
                  <a:lnTo>
                    <a:pt x="1601" y="449"/>
                  </a:lnTo>
                  <a:close/>
                </a:path>
                <a:path w="390525" h="394969">
                  <a:moveTo>
                    <a:pt x="123151" y="0"/>
                  </a:moveTo>
                  <a:lnTo>
                    <a:pt x="123151" y="394499"/>
                  </a:lnTo>
                </a:path>
                <a:path w="390525" h="394969">
                  <a:moveTo>
                    <a:pt x="261224" y="10"/>
                  </a:moveTo>
                  <a:lnTo>
                    <a:pt x="261224" y="394510"/>
                  </a:lnTo>
                </a:path>
                <a:path w="390525" h="394969">
                  <a:moveTo>
                    <a:pt x="389999" y="133149"/>
                  </a:moveTo>
                  <a:lnTo>
                    <a:pt x="0" y="131349"/>
                  </a:lnTo>
                </a:path>
                <a:path w="390525" h="394969">
                  <a:moveTo>
                    <a:pt x="389999" y="263971"/>
                  </a:moveTo>
                  <a:lnTo>
                    <a:pt x="0" y="26217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367" y="5441013"/>
            <a:ext cx="2408767" cy="535830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and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</a:t>
            </a:r>
            <a:endParaRPr sz="1067">
              <a:latin typeface="Arial MT"/>
              <a:cs typeface="Arial MT"/>
            </a:endParaRPr>
          </a:p>
          <a:p>
            <a:pPr marL="16933" marR="112604">
              <a:lnSpc>
                <a:spcPct val="117200"/>
              </a:lnSpc>
            </a:pPr>
            <a:r>
              <a:rPr sz="1067" spc="-7" dirty="0">
                <a:latin typeface="Arial MT"/>
                <a:cs typeface="Arial MT"/>
              </a:rPr>
              <a:t>Image Caption Generation with Visual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2015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21" name="object 2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5" y="2908529"/>
            <a:ext cx="1429000" cy="142902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38767" y="2919533"/>
            <a:ext cx="1120987" cy="1386840"/>
            <a:chOff x="1679075" y="2189650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33950" y="3390853"/>
            <a:ext cx="7679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256" y="4388785"/>
            <a:ext cx="10600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5070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Image: </a:t>
            </a:r>
            <a:r>
              <a:rPr sz="1867" dirty="0">
                <a:latin typeface="Arial MT"/>
                <a:cs typeface="Arial MT"/>
              </a:rPr>
              <a:t> H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3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181" y="4152385"/>
            <a:ext cx="10320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0447" marR="6773" indent="-224361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Features: 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3583" y="3285565"/>
            <a:ext cx="511387" cy="46935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51914" y="3517259"/>
            <a:ext cx="641773" cy="219287"/>
            <a:chOff x="3188935" y="2637944"/>
            <a:chExt cx="481330" cy="164465"/>
          </a:xfrm>
        </p:grpSpPr>
        <p:sp>
          <p:nvSpPr>
            <p:cNvPr id="11" name="object 11"/>
            <p:cNvSpPr/>
            <p:nvPr/>
          </p:nvSpPr>
          <p:spPr>
            <a:xfrm>
              <a:off x="3188935" y="2719925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085" y="2637944"/>
              <a:ext cx="211001" cy="16396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530448" y="3357817"/>
            <a:ext cx="533400" cy="537633"/>
            <a:chOff x="2647836" y="2518362"/>
            <a:chExt cx="400050" cy="403225"/>
          </a:xfrm>
        </p:grpSpPr>
        <p:sp>
          <p:nvSpPr>
            <p:cNvPr id="14" name="object 14"/>
            <p:cNvSpPr/>
            <p:nvPr/>
          </p:nvSpPr>
          <p:spPr>
            <a:xfrm>
              <a:off x="2654200" y="2523125"/>
              <a:ext cx="383540" cy="393700"/>
            </a:xfrm>
            <a:custGeom>
              <a:avLst/>
              <a:gdLst/>
              <a:ahLst/>
              <a:cxnLst/>
              <a:rect l="l" t="t" r="r" b="b"/>
              <a:pathLst>
                <a:path w="383539" h="393700">
                  <a:moveTo>
                    <a:pt x="3833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393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652598" y="2522675"/>
              <a:ext cx="390525" cy="394970"/>
            </a:xfrm>
            <a:custGeom>
              <a:avLst/>
              <a:gdLst/>
              <a:ahLst/>
              <a:cxnLst/>
              <a:rect l="l" t="t" r="r" b="b"/>
              <a:pathLst>
                <a:path w="390525" h="394969">
                  <a:moveTo>
                    <a:pt x="1601" y="449"/>
                  </a:moveTo>
                  <a:lnTo>
                    <a:pt x="385001" y="449"/>
                  </a:lnTo>
                  <a:lnTo>
                    <a:pt x="385001" y="394049"/>
                  </a:lnTo>
                  <a:lnTo>
                    <a:pt x="1601" y="394049"/>
                  </a:lnTo>
                  <a:lnTo>
                    <a:pt x="1601" y="449"/>
                  </a:lnTo>
                  <a:close/>
                </a:path>
                <a:path w="390525" h="394969">
                  <a:moveTo>
                    <a:pt x="123151" y="0"/>
                  </a:moveTo>
                  <a:lnTo>
                    <a:pt x="123151" y="394499"/>
                  </a:lnTo>
                </a:path>
                <a:path w="390525" h="394969">
                  <a:moveTo>
                    <a:pt x="261224" y="10"/>
                  </a:moveTo>
                  <a:lnTo>
                    <a:pt x="261224" y="394510"/>
                  </a:lnTo>
                </a:path>
                <a:path w="390525" h="394969">
                  <a:moveTo>
                    <a:pt x="389999" y="133149"/>
                  </a:moveTo>
                  <a:lnTo>
                    <a:pt x="0" y="131349"/>
                  </a:lnTo>
                </a:path>
                <a:path w="390525" h="394969">
                  <a:moveTo>
                    <a:pt x="389999" y="263971"/>
                  </a:moveTo>
                  <a:lnTo>
                    <a:pt x="0" y="26217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103583" y="1938771"/>
            <a:ext cx="511387" cy="46935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6729" y="1257883"/>
            <a:ext cx="17458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06486" marR="6773" indent="-290398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Distribution</a:t>
            </a:r>
            <a:r>
              <a:rPr sz="1867" spc="-1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over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locations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77202" y="2657415"/>
            <a:ext cx="164252" cy="628227"/>
            <a:chOff x="3957901" y="1993061"/>
            <a:chExt cx="123189" cy="471170"/>
          </a:xfrm>
        </p:grpSpPr>
        <p:sp>
          <p:nvSpPr>
            <p:cNvPr id="19" name="object 19"/>
            <p:cNvSpPr/>
            <p:nvPr/>
          </p:nvSpPr>
          <p:spPr>
            <a:xfrm>
              <a:off x="4019387" y="2137025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901" y="1993061"/>
              <a:ext cx="122971" cy="158251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</a:t>
            </a:r>
            <a:r>
              <a:rPr sz="4000" spc="-40" dirty="0"/>
              <a:t> </a:t>
            </a:r>
            <a:r>
              <a:rPr sz="4000" spc="-7" dirty="0"/>
              <a:t>with</a:t>
            </a:r>
            <a:r>
              <a:rPr sz="4000" spc="-40" dirty="0"/>
              <a:t> </a:t>
            </a:r>
            <a:r>
              <a:rPr sz="4000" spc="-7" dirty="0"/>
              <a:t>Attention</a:t>
            </a:r>
            <a:endParaRPr sz="4000"/>
          </a:p>
        </p:txBody>
      </p:sp>
      <p:sp>
        <p:nvSpPr>
          <p:cNvPr id="22" name="object 2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367" y="5441013"/>
            <a:ext cx="2408767" cy="535830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and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</a:t>
            </a:r>
            <a:endParaRPr sz="1067">
              <a:latin typeface="Arial MT"/>
              <a:cs typeface="Arial MT"/>
            </a:endParaRPr>
          </a:p>
          <a:p>
            <a:pPr marL="16933" marR="112604">
              <a:lnSpc>
                <a:spcPct val="117200"/>
              </a:lnSpc>
            </a:pPr>
            <a:r>
              <a:rPr sz="1067" spc="-7" dirty="0">
                <a:latin typeface="Arial MT"/>
                <a:cs typeface="Arial MT"/>
              </a:rPr>
              <a:t>Image Caption Generation with Visual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2015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26" name="object 26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5" y="2908529"/>
            <a:ext cx="1429000" cy="142902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38767" y="2919533"/>
            <a:ext cx="1120987" cy="1386840"/>
            <a:chOff x="1679075" y="2189650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33950" y="3390853"/>
            <a:ext cx="7679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256" y="4388785"/>
            <a:ext cx="10600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5070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Image: </a:t>
            </a:r>
            <a:r>
              <a:rPr sz="1867" dirty="0">
                <a:latin typeface="Arial MT"/>
                <a:cs typeface="Arial MT"/>
              </a:rPr>
              <a:t> H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3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181" y="4152385"/>
            <a:ext cx="10320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0447" marR="6773" indent="-224361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Features: 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3583" y="3285566"/>
            <a:ext cx="511387" cy="682412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99" y="511499"/>
                </a:moveTo>
                <a:lnTo>
                  <a:pt x="0" y="511499"/>
                </a:lnTo>
                <a:lnTo>
                  <a:pt x="0" y="0"/>
                </a:lnTo>
                <a:lnTo>
                  <a:pt x="383399" y="0"/>
                </a:lnTo>
                <a:lnTo>
                  <a:pt x="383399" y="5114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5103583" y="32855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51914" y="3517259"/>
            <a:ext cx="641773" cy="219287"/>
            <a:chOff x="3188935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35" y="2719925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085" y="2637944"/>
              <a:ext cx="211001" cy="16396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530448" y="3357217"/>
            <a:ext cx="533400" cy="539327"/>
            <a:chOff x="2647836" y="2517912"/>
            <a:chExt cx="400050" cy="404495"/>
          </a:xfrm>
        </p:grpSpPr>
        <p:sp>
          <p:nvSpPr>
            <p:cNvPr id="15" name="object 15"/>
            <p:cNvSpPr/>
            <p:nvPr/>
          </p:nvSpPr>
          <p:spPr>
            <a:xfrm>
              <a:off x="2654200" y="2523124"/>
              <a:ext cx="383540" cy="393700"/>
            </a:xfrm>
            <a:custGeom>
              <a:avLst/>
              <a:gdLst/>
              <a:ahLst/>
              <a:cxnLst/>
              <a:rect l="l" t="t" r="r" b="b"/>
              <a:pathLst>
                <a:path w="383539" h="393700">
                  <a:moveTo>
                    <a:pt x="3833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393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52598" y="2522674"/>
              <a:ext cx="390525" cy="394970"/>
            </a:xfrm>
            <a:custGeom>
              <a:avLst/>
              <a:gdLst/>
              <a:ahLst/>
              <a:cxnLst/>
              <a:rect l="l" t="t" r="r" b="b"/>
              <a:pathLst>
                <a:path w="390525" h="394969">
                  <a:moveTo>
                    <a:pt x="1601" y="449"/>
                  </a:moveTo>
                  <a:lnTo>
                    <a:pt x="385001" y="449"/>
                  </a:lnTo>
                  <a:lnTo>
                    <a:pt x="385001" y="394049"/>
                  </a:lnTo>
                  <a:lnTo>
                    <a:pt x="1601" y="394049"/>
                  </a:lnTo>
                  <a:lnTo>
                    <a:pt x="1601" y="449"/>
                  </a:lnTo>
                  <a:close/>
                </a:path>
                <a:path w="390525" h="394969">
                  <a:moveTo>
                    <a:pt x="123151" y="0"/>
                  </a:moveTo>
                  <a:lnTo>
                    <a:pt x="123151" y="394499"/>
                  </a:lnTo>
                </a:path>
                <a:path w="390525" h="394969">
                  <a:moveTo>
                    <a:pt x="261224" y="10"/>
                  </a:moveTo>
                  <a:lnTo>
                    <a:pt x="261224" y="394510"/>
                  </a:lnTo>
                </a:path>
                <a:path w="390525" h="394969">
                  <a:moveTo>
                    <a:pt x="389999" y="133149"/>
                  </a:moveTo>
                  <a:lnTo>
                    <a:pt x="0" y="131349"/>
                  </a:lnTo>
                </a:path>
                <a:path w="390525" h="394969">
                  <a:moveTo>
                    <a:pt x="389999" y="263971"/>
                  </a:moveTo>
                  <a:lnTo>
                    <a:pt x="0" y="26217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3583" y="1938771"/>
            <a:ext cx="511387" cy="46935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56581" y="2267071"/>
            <a:ext cx="1359747" cy="1073573"/>
            <a:chOff x="2817436" y="1700303"/>
            <a:chExt cx="1019810" cy="805180"/>
          </a:xfrm>
        </p:grpSpPr>
        <p:sp>
          <p:nvSpPr>
            <p:cNvPr id="19" name="object 19"/>
            <p:cNvSpPr/>
            <p:nvPr/>
          </p:nvSpPr>
          <p:spPr>
            <a:xfrm>
              <a:off x="2858239" y="1709828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71" y="1340"/>
                  </a:lnTo>
                  <a:lnTo>
                    <a:pt x="871403" y="5301"/>
                  </a:lnTo>
                  <a:lnTo>
                    <a:pt x="822654" y="11792"/>
                  </a:lnTo>
                  <a:lnTo>
                    <a:pt x="774231" y="20724"/>
                  </a:lnTo>
                  <a:lnTo>
                    <a:pt x="726246" y="32004"/>
                  </a:lnTo>
                  <a:lnTo>
                    <a:pt x="678805" y="45544"/>
                  </a:lnTo>
                  <a:lnTo>
                    <a:pt x="632020" y="61253"/>
                  </a:lnTo>
                  <a:lnTo>
                    <a:pt x="585998" y="79040"/>
                  </a:lnTo>
                  <a:lnTo>
                    <a:pt x="540848" y="98815"/>
                  </a:lnTo>
                  <a:lnTo>
                    <a:pt x="496681" y="120488"/>
                  </a:lnTo>
                  <a:lnTo>
                    <a:pt x="453605" y="143969"/>
                  </a:lnTo>
                  <a:lnTo>
                    <a:pt x="411729" y="169166"/>
                  </a:lnTo>
                  <a:lnTo>
                    <a:pt x="371162" y="195990"/>
                  </a:lnTo>
                  <a:lnTo>
                    <a:pt x="332013" y="224350"/>
                  </a:lnTo>
                  <a:lnTo>
                    <a:pt x="294391" y="254156"/>
                  </a:lnTo>
                  <a:lnTo>
                    <a:pt x="255902" y="287592"/>
                  </a:lnTo>
                  <a:lnTo>
                    <a:pt x="219425" y="322474"/>
                  </a:lnTo>
                  <a:lnTo>
                    <a:pt x="185095" y="358690"/>
                  </a:lnTo>
                  <a:lnTo>
                    <a:pt x="153047" y="396128"/>
                  </a:lnTo>
                  <a:lnTo>
                    <a:pt x="123413" y="434677"/>
                  </a:lnTo>
                  <a:lnTo>
                    <a:pt x="96330" y="474227"/>
                  </a:lnTo>
                  <a:lnTo>
                    <a:pt x="71930" y="514666"/>
                  </a:lnTo>
                  <a:lnTo>
                    <a:pt x="52887" y="550692"/>
                  </a:lnTo>
                  <a:lnTo>
                    <a:pt x="36091" y="587239"/>
                  </a:lnTo>
                  <a:lnTo>
                    <a:pt x="21633" y="624233"/>
                  </a:lnTo>
                  <a:lnTo>
                    <a:pt x="9602" y="661600"/>
                  </a:lnTo>
                  <a:lnTo>
                    <a:pt x="88" y="699264"/>
                  </a:lnTo>
                  <a:lnTo>
                    <a:pt x="0" y="69968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7436" y="2396555"/>
              <a:ext cx="81606" cy="10841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496729" y="1257883"/>
            <a:ext cx="17458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06486" marR="6773" indent="-290398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Distribution</a:t>
            </a:r>
            <a:r>
              <a:rPr sz="1867" spc="-1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over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locations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77202" y="2657415"/>
            <a:ext cx="164252" cy="628227"/>
            <a:chOff x="3957901" y="1993061"/>
            <a:chExt cx="123189" cy="471170"/>
          </a:xfrm>
        </p:grpSpPr>
        <p:sp>
          <p:nvSpPr>
            <p:cNvPr id="23" name="object 23"/>
            <p:cNvSpPr/>
            <p:nvPr/>
          </p:nvSpPr>
          <p:spPr>
            <a:xfrm>
              <a:off x="4019387" y="2137025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7901" y="1993061"/>
              <a:ext cx="122971" cy="15825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935149" y="4611965"/>
            <a:ext cx="511387" cy="469359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z1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94533" y="3888967"/>
            <a:ext cx="2312247" cy="1772920"/>
          </a:xfrm>
          <a:custGeom>
            <a:avLst/>
            <a:gdLst/>
            <a:ahLst/>
            <a:cxnLst/>
            <a:rect l="l" t="t" r="r" b="b"/>
            <a:pathLst>
              <a:path w="1734185" h="1329689">
                <a:moveTo>
                  <a:pt x="0" y="0"/>
                </a:moveTo>
                <a:lnTo>
                  <a:pt x="1089" y="55037"/>
                </a:lnTo>
                <a:lnTo>
                  <a:pt x="4317" y="109394"/>
                </a:lnTo>
                <a:lnTo>
                  <a:pt x="9620" y="163036"/>
                </a:lnTo>
                <a:lnTo>
                  <a:pt x="16935" y="215927"/>
                </a:lnTo>
                <a:lnTo>
                  <a:pt x="26199" y="268032"/>
                </a:lnTo>
                <a:lnTo>
                  <a:pt x="37350" y="319317"/>
                </a:lnTo>
                <a:lnTo>
                  <a:pt x="50324" y="369746"/>
                </a:lnTo>
                <a:lnTo>
                  <a:pt x="65059" y="419285"/>
                </a:lnTo>
                <a:lnTo>
                  <a:pt x="81491" y="467897"/>
                </a:lnTo>
                <a:lnTo>
                  <a:pt x="99558" y="515548"/>
                </a:lnTo>
                <a:lnTo>
                  <a:pt x="119198" y="562203"/>
                </a:lnTo>
                <a:lnTo>
                  <a:pt x="140346" y="607827"/>
                </a:lnTo>
                <a:lnTo>
                  <a:pt x="162941" y="652385"/>
                </a:lnTo>
                <a:lnTo>
                  <a:pt x="186919" y="695842"/>
                </a:lnTo>
                <a:lnTo>
                  <a:pt x="212217" y="738161"/>
                </a:lnTo>
                <a:lnTo>
                  <a:pt x="238773" y="779310"/>
                </a:lnTo>
                <a:lnTo>
                  <a:pt x="266524" y="819252"/>
                </a:lnTo>
                <a:lnTo>
                  <a:pt x="295406" y="857952"/>
                </a:lnTo>
                <a:lnTo>
                  <a:pt x="325358" y="895375"/>
                </a:lnTo>
                <a:lnTo>
                  <a:pt x="356316" y="931486"/>
                </a:lnTo>
                <a:lnTo>
                  <a:pt x="388216" y="966250"/>
                </a:lnTo>
                <a:lnTo>
                  <a:pt x="420997" y="999633"/>
                </a:lnTo>
                <a:lnTo>
                  <a:pt x="454596" y="1031598"/>
                </a:lnTo>
                <a:lnTo>
                  <a:pt x="488949" y="1062111"/>
                </a:lnTo>
                <a:lnTo>
                  <a:pt x="523994" y="1091136"/>
                </a:lnTo>
                <a:lnTo>
                  <a:pt x="559667" y="1118639"/>
                </a:lnTo>
                <a:lnTo>
                  <a:pt x="595907" y="1144585"/>
                </a:lnTo>
                <a:lnTo>
                  <a:pt x="632649" y="1168938"/>
                </a:lnTo>
                <a:lnTo>
                  <a:pt x="669832" y="1191664"/>
                </a:lnTo>
                <a:lnTo>
                  <a:pt x="707392" y="1212726"/>
                </a:lnTo>
                <a:lnTo>
                  <a:pt x="745266" y="1232091"/>
                </a:lnTo>
                <a:lnTo>
                  <a:pt x="783392" y="1249723"/>
                </a:lnTo>
                <a:lnTo>
                  <a:pt x="821706" y="1265587"/>
                </a:lnTo>
                <a:lnTo>
                  <a:pt x="860146" y="1279648"/>
                </a:lnTo>
                <a:lnTo>
                  <a:pt x="898649" y="1291870"/>
                </a:lnTo>
                <a:lnTo>
                  <a:pt x="950469" y="1305403"/>
                </a:lnTo>
                <a:lnTo>
                  <a:pt x="1002135" y="1315716"/>
                </a:lnTo>
                <a:lnTo>
                  <a:pt x="1053495" y="1322986"/>
                </a:lnTo>
                <a:lnTo>
                  <a:pt x="1104394" y="1327388"/>
                </a:lnTo>
                <a:lnTo>
                  <a:pt x="1154680" y="1329097"/>
                </a:lnTo>
                <a:lnTo>
                  <a:pt x="1204199" y="1328289"/>
                </a:lnTo>
                <a:lnTo>
                  <a:pt x="1252797" y="1325140"/>
                </a:lnTo>
                <a:lnTo>
                  <a:pt x="1300322" y="1319825"/>
                </a:lnTo>
                <a:lnTo>
                  <a:pt x="1346620" y="1312520"/>
                </a:lnTo>
                <a:lnTo>
                  <a:pt x="1391537" y="1303400"/>
                </a:lnTo>
                <a:lnTo>
                  <a:pt x="1434920" y="1292640"/>
                </a:lnTo>
                <a:lnTo>
                  <a:pt x="1476616" y="1280417"/>
                </a:lnTo>
                <a:lnTo>
                  <a:pt x="1516471" y="1266906"/>
                </a:lnTo>
                <a:lnTo>
                  <a:pt x="1565279" y="1247704"/>
                </a:lnTo>
                <a:lnTo>
                  <a:pt x="1610380" y="1227007"/>
                </a:lnTo>
                <a:lnTo>
                  <a:pt x="1651437" y="1205201"/>
                </a:lnTo>
                <a:lnTo>
                  <a:pt x="1688114" y="1182672"/>
                </a:lnTo>
                <a:lnTo>
                  <a:pt x="1720072" y="1159805"/>
                </a:lnTo>
                <a:lnTo>
                  <a:pt x="1733333" y="1149079"/>
                </a:lnTo>
                <a:lnTo>
                  <a:pt x="1733630" y="11488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8497" y="5312305"/>
            <a:ext cx="124451" cy="14449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676539" y="4623650"/>
            <a:ext cx="1032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Weighted</a:t>
            </a:r>
            <a:endParaRPr sz="1867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14750" y="4089367"/>
            <a:ext cx="3047999" cy="1727199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</a:t>
            </a:r>
            <a:r>
              <a:rPr sz="4000" spc="-40" dirty="0"/>
              <a:t> </a:t>
            </a:r>
            <a:r>
              <a:rPr sz="4000" spc="-7" dirty="0"/>
              <a:t>with</a:t>
            </a:r>
            <a:r>
              <a:rPr sz="4000" spc="-40" dirty="0"/>
              <a:t> </a:t>
            </a:r>
            <a:r>
              <a:rPr sz="4000" spc="-7" dirty="0"/>
              <a:t>Attention</a:t>
            </a:r>
            <a:endParaRPr sz="4000"/>
          </a:p>
        </p:txBody>
      </p:sp>
      <p:sp>
        <p:nvSpPr>
          <p:cNvPr id="31" name="object 3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97580" y="4925507"/>
            <a:ext cx="11904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features: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02067" y="5155107"/>
            <a:ext cx="1312333" cy="8540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60"/>
              </a:spcBef>
            </a:pPr>
            <a:r>
              <a:rPr sz="1867" spc="-7" dirty="0">
                <a:latin typeface="Arial MT"/>
                <a:cs typeface="Arial MT"/>
              </a:rPr>
              <a:t>Weighted </a:t>
            </a:r>
            <a:r>
              <a:rPr sz="1867" dirty="0">
                <a:latin typeface="Arial MT"/>
                <a:cs typeface="Arial MT"/>
              </a:rPr>
              <a:t> combination  </a:t>
            </a:r>
            <a:r>
              <a:rPr sz="1867" spc="-7" dirty="0">
                <a:latin typeface="Arial MT"/>
                <a:cs typeface="Arial MT"/>
              </a:rPr>
              <a:t>of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features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367" y="5441013"/>
            <a:ext cx="2408767" cy="535830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and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</a:t>
            </a:r>
            <a:endParaRPr sz="1067">
              <a:latin typeface="Arial MT"/>
              <a:cs typeface="Arial MT"/>
            </a:endParaRPr>
          </a:p>
          <a:p>
            <a:pPr marL="16933" marR="112604">
              <a:lnSpc>
                <a:spcPct val="117200"/>
              </a:lnSpc>
            </a:pPr>
            <a:r>
              <a:rPr sz="1067" spc="-7" dirty="0">
                <a:latin typeface="Arial MT"/>
                <a:cs typeface="Arial MT"/>
              </a:rPr>
              <a:t>Image Caption Generation with Visual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2015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37" name="object 37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5" y="2908529"/>
            <a:ext cx="1429000" cy="142902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38767" y="2919533"/>
            <a:ext cx="1120987" cy="1386840"/>
            <a:chOff x="1679075" y="2189650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33950" y="3390853"/>
            <a:ext cx="7679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256" y="4388785"/>
            <a:ext cx="10600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5070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Image: </a:t>
            </a:r>
            <a:r>
              <a:rPr sz="1867" dirty="0">
                <a:latin typeface="Arial MT"/>
                <a:cs typeface="Arial MT"/>
              </a:rPr>
              <a:t> H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3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181" y="4152385"/>
            <a:ext cx="10320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0447" marR="6773" indent="-224361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Features: 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3583" y="3285566"/>
            <a:ext cx="511387" cy="682412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99" y="511499"/>
                </a:moveTo>
                <a:lnTo>
                  <a:pt x="0" y="511499"/>
                </a:lnTo>
                <a:lnTo>
                  <a:pt x="0" y="0"/>
                </a:lnTo>
                <a:lnTo>
                  <a:pt x="383399" y="0"/>
                </a:lnTo>
                <a:lnTo>
                  <a:pt x="383399" y="5114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5103583" y="32855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51914" y="3517259"/>
            <a:ext cx="641773" cy="219287"/>
            <a:chOff x="3188935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35" y="2719925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085" y="2637944"/>
              <a:ext cx="211001" cy="16396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530448" y="3357217"/>
            <a:ext cx="533400" cy="539327"/>
            <a:chOff x="2647836" y="2517912"/>
            <a:chExt cx="400050" cy="404495"/>
          </a:xfrm>
        </p:grpSpPr>
        <p:sp>
          <p:nvSpPr>
            <p:cNvPr id="15" name="object 15"/>
            <p:cNvSpPr/>
            <p:nvPr/>
          </p:nvSpPr>
          <p:spPr>
            <a:xfrm>
              <a:off x="2654200" y="2523124"/>
              <a:ext cx="383540" cy="393700"/>
            </a:xfrm>
            <a:custGeom>
              <a:avLst/>
              <a:gdLst/>
              <a:ahLst/>
              <a:cxnLst/>
              <a:rect l="l" t="t" r="r" b="b"/>
              <a:pathLst>
                <a:path w="383539" h="393700">
                  <a:moveTo>
                    <a:pt x="3833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393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52598" y="2522674"/>
              <a:ext cx="390525" cy="394970"/>
            </a:xfrm>
            <a:custGeom>
              <a:avLst/>
              <a:gdLst/>
              <a:ahLst/>
              <a:cxnLst/>
              <a:rect l="l" t="t" r="r" b="b"/>
              <a:pathLst>
                <a:path w="390525" h="394969">
                  <a:moveTo>
                    <a:pt x="1601" y="449"/>
                  </a:moveTo>
                  <a:lnTo>
                    <a:pt x="385001" y="449"/>
                  </a:lnTo>
                  <a:lnTo>
                    <a:pt x="385001" y="394049"/>
                  </a:lnTo>
                  <a:lnTo>
                    <a:pt x="1601" y="394049"/>
                  </a:lnTo>
                  <a:lnTo>
                    <a:pt x="1601" y="449"/>
                  </a:lnTo>
                  <a:close/>
                </a:path>
                <a:path w="390525" h="394969">
                  <a:moveTo>
                    <a:pt x="123151" y="0"/>
                  </a:moveTo>
                  <a:lnTo>
                    <a:pt x="123151" y="394499"/>
                  </a:lnTo>
                </a:path>
                <a:path w="390525" h="394969">
                  <a:moveTo>
                    <a:pt x="261224" y="10"/>
                  </a:moveTo>
                  <a:lnTo>
                    <a:pt x="261224" y="394510"/>
                  </a:lnTo>
                </a:path>
                <a:path w="390525" h="394969">
                  <a:moveTo>
                    <a:pt x="389999" y="133149"/>
                  </a:moveTo>
                  <a:lnTo>
                    <a:pt x="0" y="131349"/>
                  </a:lnTo>
                </a:path>
                <a:path w="390525" h="394969">
                  <a:moveTo>
                    <a:pt x="389999" y="263971"/>
                  </a:moveTo>
                  <a:lnTo>
                    <a:pt x="0" y="26217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3583" y="1938771"/>
            <a:ext cx="511387" cy="46935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56582" y="2267071"/>
            <a:ext cx="2689860" cy="3027680"/>
            <a:chOff x="2817436" y="1700303"/>
            <a:chExt cx="2017395" cy="2270760"/>
          </a:xfrm>
        </p:grpSpPr>
        <p:sp>
          <p:nvSpPr>
            <p:cNvPr id="19" name="object 19"/>
            <p:cNvSpPr/>
            <p:nvPr/>
          </p:nvSpPr>
          <p:spPr>
            <a:xfrm>
              <a:off x="2858239" y="1709828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71" y="1340"/>
                  </a:lnTo>
                  <a:lnTo>
                    <a:pt x="871403" y="5301"/>
                  </a:lnTo>
                  <a:lnTo>
                    <a:pt x="822654" y="11792"/>
                  </a:lnTo>
                  <a:lnTo>
                    <a:pt x="774231" y="20724"/>
                  </a:lnTo>
                  <a:lnTo>
                    <a:pt x="726246" y="32004"/>
                  </a:lnTo>
                  <a:lnTo>
                    <a:pt x="678805" y="45544"/>
                  </a:lnTo>
                  <a:lnTo>
                    <a:pt x="632020" y="61253"/>
                  </a:lnTo>
                  <a:lnTo>
                    <a:pt x="585998" y="79040"/>
                  </a:lnTo>
                  <a:lnTo>
                    <a:pt x="540848" y="98815"/>
                  </a:lnTo>
                  <a:lnTo>
                    <a:pt x="496681" y="120488"/>
                  </a:lnTo>
                  <a:lnTo>
                    <a:pt x="453605" y="143969"/>
                  </a:lnTo>
                  <a:lnTo>
                    <a:pt x="411729" y="169166"/>
                  </a:lnTo>
                  <a:lnTo>
                    <a:pt x="371162" y="195990"/>
                  </a:lnTo>
                  <a:lnTo>
                    <a:pt x="332013" y="224350"/>
                  </a:lnTo>
                  <a:lnTo>
                    <a:pt x="294391" y="254156"/>
                  </a:lnTo>
                  <a:lnTo>
                    <a:pt x="255902" y="287592"/>
                  </a:lnTo>
                  <a:lnTo>
                    <a:pt x="219425" y="322474"/>
                  </a:lnTo>
                  <a:lnTo>
                    <a:pt x="185095" y="358690"/>
                  </a:lnTo>
                  <a:lnTo>
                    <a:pt x="153047" y="396128"/>
                  </a:lnTo>
                  <a:lnTo>
                    <a:pt x="123413" y="434677"/>
                  </a:lnTo>
                  <a:lnTo>
                    <a:pt x="96330" y="474227"/>
                  </a:lnTo>
                  <a:lnTo>
                    <a:pt x="71930" y="514666"/>
                  </a:lnTo>
                  <a:lnTo>
                    <a:pt x="52887" y="550692"/>
                  </a:lnTo>
                  <a:lnTo>
                    <a:pt x="36091" y="587239"/>
                  </a:lnTo>
                  <a:lnTo>
                    <a:pt x="21633" y="624233"/>
                  </a:lnTo>
                  <a:lnTo>
                    <a:pt x="9602" y="661600"/>
                  </a:lnTo>
                  <a:lnTo>
                    <a:pt x="88" y="699264"/>
                  </a:lnTo>
                  <a:lnTo>
                    <a:pt x="0" y="69968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7436" y="2396555"/>
              <a:ext cx="81606" cy="10841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51362" y="3458975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35149" y="46119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z1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81832" y="3876267"/>
            <a:ext cx="2401147" cy="1798320"/>
            <a:chOff x="2836374" y="2907200"/>
            <a:chExt cx="1800860" cy="1348740"/>
          </a:xfrm>
        </p:grpSpPr>
        <p:sp>
          <p:nvSpPr>
            <p:cNvPr id="24" name="object 24"/>
            <p:cNvSpPr/>
            <p:nvPr/>
          </p:nvSpPr>
          <p:spPr>
            <a:xfrm>
              <a:off x="2845899" y="2916725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7"/>
                  </a:lnTo>
                  <a:lnTo>
                    <a:pt x="4317" y="109394"/>
                  </a:lnTo>
                  <a:lnTo>
                    <a:pt x="9620" y="163036"/>
                  </a:lnTo>
                  <a:lnTo>
                    <a:pt x="16935" y="215927"/>
                  </a:lnTo>
                  <a:lnTo>
                    <a:pt x="26199" y="268032"/>
                  </a:lnTo>
                  <a:lnTo>
                    <a:pt x="37350" y="319317"/>
                  </a:lnTo>
                  <a:lnTo>
                    <a:pt x="50324" y="369746"/>
                  </a:lnTo>
                  <a:lnTo>
                    <a:pt x="65059" y="419285"/>
                  </a:lnTo>
                  <a:lnTo>
                    <a:pt x="81491" y="467897"/>
                  </a:lnTo>
                  <a:lnTo>
                    <a:pt x="99558" y="515548"/>
                  </a:lnTo>
                  <a:lnTo>
                    <a:pt x="119198" y="562203"/>
                  </a:lnTo>
                  <a:lnTo>
                    <a:pt x="140346" y="607827"/>
                  </a:lnTo>
                  <a:lnTo>
                    <a:pt x="162941" y="652385"/>
                  </a:lnTo>
                  <a:lnTo>
                    <a:pt x="186919" y="695842"/>
                  </a:lnTo>
                  <a:lnTo>
                    <a:pt x="212217" y="738161"/>
                  </a:lnTo>
                  <a:lnTo>
                    <a:pt x="238773" y="779310"/>
                  </a:lnTo>
                  <a:lnTo>
                    <a:pt x="266524" y="819252"/>
                  </a:lnTo>
                  <a:lnTo>
                    <a:pt x="295406" y="857952"/>
                  </a:lnTo>
                  <a:lnTo>
                    <a:pt x="325358" y="895375"/>
                  </a:lnTo>
                  <a:lnTo>
                    <a:pt x="356316" y="931486"/>
                  </a:lnTo>
                  <a:lnTo>
                    <a:pt x="388216" y="966250"/>
                  </a:lnTo>
                  <a:lnTo>
                    <a:pt x="420997" y="999633"/>
                  </a:lnTo>
                  <a:lnTo>
                    <a:pt x="454596" y="1031598"/>
                  </a:lnTo>
                  <a:lnTo>
                    <a:pt x="488949" y="1062111"/>
                  </a:lnTo>
                  <a:lnTo>
                    <a:pt x="523994" y="1091136"/>
                  </a:lnTo>
                  <a:lnTo>
                    <a:pt x="559667" y="1118639"/>
                  </a:lnTo>
                  <a:lnTo>
                    <a:pt x="595907" y="1144585"/>
                  </a:lnTo>
                  <a:lnTo>
                    <a:pt x="632649" y="1168938"/>
                  </a:lnTo>
                  <a:lnTo>
                    <a:pt x="669832" y="1191664"/>
                  </a:lnTo>
                  <a:lnTo>
                    <a:pt x="707392" y="1212726"/>
                  </a:lnTo>
                  <a:lnTo>
                    <a:pt x="745266" y="1232091"/>
                  </a:lnTo>
                  <a:lnTo>
                    <a:pt x="783392" y="1249723"/>
                  </a:lnTo>
                  <a:lnTo>
                    <a:pt x="821706" y="1265587"/>
                  </a:lnTo>
                  <a:lnTo>
                    <a:pt x="860146" y="1279648"/>
                  </a:lnTo>
                  <a:lnTo>
                    <a:pt x="898649" y="1291870"/>
                  </a:lnTo>
                  <a:lnTo>
                    <a:pt x="950469" y="1305403"/>
                  </a:lnTo>
                  <a:lnTo>
                    <a:pt x="1002135" y="1315716"/>
                  </a:lnTo>
                  <a:lnTo>
                    <a:pt x="1053495" y="1322986"/>
                  </a:lnTo>
                  <a:lnTo>
                    <a:pt x="1104394" y="1327388"/>
                  </a:lnTo>
                  <a:lnTo>
                    <a:pt x="1154680" y="1329097"/>
                  </a:lnTo>
                  <a:lnTo>
                    <a:pt x="1204199" y="1328289"/>
                  </a:lnTo>
                  <a:lnTo>
                    <a:pt x="1252797" y="1325140"/>
                  </a:lnTo>
                  <a:lnTo>
                    <a:pt x="1300322" y="1319825"/>
                  </a:lnTo>
                  <a:lnTo>
                    <a:pt x="1346620" y="1312520"/>
                  </a:lnTo>
                  <a:lnTo>
                    <a:pt x="1391537" y="1303400"/>
                  </a:lnTo>
                  <a:lnTo>
                    <a:pt x="1434920" y="1292640"/>
                  </a:lnTo>
                  <a:lnTo>
                    <a:pt x="1476616" y="1280417"/>
                  </a:lnTo>
                  <a:lnTo>
                    <a:pt x="1516471" y="1266906"/>
                  </a:lnTo>
                  <a:lnTo>
                    <a:pt x="1565279" y="1247704"/>
                  </a:lnTo>
                  <a:lnTo>
                    <a:pt x="1610380" y="1227007"/>
                  </a:lnTo>
                  <a:lnTo>
                    <a:pt x="1651437" y="1205201"/>
                  </a:lnTo>
                  <a:lnTo>
                    <a:pt x="1688114" y="1182672"/>
                  </a:lnTo>
                  <a:lnTo>
                    <a:pt x="1720072" y="1159805"/>
                  </a:lnTo>
                  <a:lnTo>
                    <a:pt x="1733333" y="1149079"/>
                  </a:lnTo>
                  <a:lnTo>
                    <a:pt x="1733630" y="114882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3873" y="3984228"/>
              <a:ext cx="93338" cy="10837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284449" y="3285565"/>
            <a:ext cx="511387" cy="46935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77201" y="2657415"/>
            <a:ext cx="1661160" cy="1974427"/>
            <a:chOff x="3957901" y="1993061"/>
            <a:chExt cx="1245870" cy="1480820"/>
          </a:xfrm>
        </p:grpSpPr>
        <p:sp>
          <p:nvSpPr>
            <p:cNvPr id="28" name="object 28"/>
            <p:cNvSpPr/>
            <p:nvPr/>
          </p:nvSpPr>
          <p:spPr>
            <a:xfrm>
              <a:off x="4643062" y="3126414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60"/>
                  </a:moveTo>
                  <a:lnTo>
                    <a:pt x="18021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492" y="2998115"/>
              <a:ext cx="131854" cy="16507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92046" y="3123479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215" y="33549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2044" y="2997400"/>
              <a:ext cx="134978" cy="16428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19387" y="2137025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7901" y="1993061"/>
              <a:ext cx="122971" cy="15825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211087" y="2719925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7549" y="2658439"/>
              <a:ext cx="158251" cy="12297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496729" y="1257883"/>
            <a:ext cx="17458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06486" marR="6773" indent="-290398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Distribution</a:t>
            </a:r>
            <a:r>
              <a:rPr sz="1867" spc="-1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over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locations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97580" y="4925507"/>
            <a:ext cx="11904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features: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02067" y="5155107"/>
            <a:ext cx="1312333" cy="8540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60"/>
              </a:spcBef>
            </a:pPr>
            <a:r>
              <a:rPr sz="1867" spc="-7" dirty="0">
                <a:latin typeface="Arial MT"/>
                <a:cs typeface="Arial MT"/>
              </a:rPr>
              <a:t>Weighted </a:t>
            </a:r>
            <a:r>
              <a:rPr sz="1867" dirty="0">
                <a:latin typeface="Arial MT"/>
                <a:cs typeface="Arial MT"/>
              </a:rPr>
              <a:t> combination  </a:t>
            </a:r>
            <a:r>
              <a:rPr sz="1867" spc="-7" dirty="0">
                <a:latin typeface="Arial MT"/>
                <a:cs typeface="Arial MT"/>
              </a:rPr>
              <a:t>of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features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7367" y="5441013"/>
            <a:ext cx="2408767" cy="535830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and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</a:t>
            </a:r>
            <a:endParaRPr sz="1067">
              <a:latin typeface="Arial MT"/>
              <a:cs typeface="Arial MT"/>
            </a:endParaRPr>
          </a:p>
          <a:p>
            <a:pPr marL="16933" marR="112604">
              <a:lnSpc>
                <a:spcPct val="117200"/>
              </a:lnSpc>
            </a:pPr>
            <a:r>
              <a:rPr sz="1067" spc="-7" dirty="0">
                <a:latin typeface="Arial MT"/>
                <a:cs typeface="Arial MT"/>
              </a:rPr>
              <a:t>Image Caption Generation with Visual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2015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82129" y="5435407"/>
            <a:ext cx="107272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First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word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47" name="object 47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95</a:t>
            </a:fld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4676539" y="4623650"/>
            <a:ext cx="1032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Weighted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63416" y="4611965"/>
            <a:ext cx="511387" cy="46935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y1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</a:t>
            </a:r>
            <a:r>
              <a:rPr sz="4000" spc="-40" dirty="0"/>
              <a:t> </a:t>
            </a:r>
            <a:r>
              <a:rPr sz="4000" spc="-7" dirty="0"/>
              <a:t>with</a:t>
            </a:r>
            <a:r>
              <a:rPr sz="4000" spc="-40" dirty="0"/>
              <a:t> </a:t>
            </a:r>
            <a:r>
              <a:rPr sz="4000" spc="-7" dirty="0"/>
              <a:t>Attention</a:t>
            </a:r>
            <a:endParaRPr sz="4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5" y="2908529"/>
            <a:ext cx="1429000" cy="142902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38767" y="2919533"/>
            <a:ext cx="1120987" cy="1386840"/>
            <a:chOff x="1679075" y="2189650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33950" y="3390853"/>
            <a:ext cx="7679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256" y="4388785"/>
            <a:ext cx="10600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5070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Image: </a:t>
            </a:r>
            <a:r>
              <a:rPr sz="1867" dirty="0">
                <a:latin typeface="Arial MT"/>
                <a:cs typeface="Arial MT"/>
              </a:rPr>
              <a:t> H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3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181" y="4152385"/>
            <a:ext cx="10320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0447" marR="6773" indent="-224361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Features: 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3583" y="3285566"/>
            <a:ext cx="511387" cy="682412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99" y="511499"/>
                </a:moveTo>
                <a:lnTo>
                  <a:pt x="0" y="511499"/>
                </a:lnTo>
                <a:lnTo>
                  <a:pt x="0" y="0"/>
                </a:lnTo>
                <a:lnTo>
                  <a:pt x="383399" y="0"/>
                </a:lnTo>
                <a:lnTo>
                  <a:pt x="383399" y="5114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5103583" y="32855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51914" y="3517259"/>
            <a:ext cx="641773" cy="219287"/>
            <a:chOff x="3188935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35" y="2719925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085" y="2637944"/>
              <a:ext cx="211001" cy="16396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530448" y="3357217"/>
            <a:ext cx="533400" cy="539327"/>
            <a:chOff x="2647836" y="2517912"/>
            <a:chExt cx="400050" cy="404495"/>
          </a:xfrm>
        </p:grpSpPr>
        <p:sp>
          <p:nvSpPr>
            <p:cNvPr id="15" name="object 15"/>
            <p:cNvSpPr/>
            <p:nvPr/>
          </p:nvSpPr>
          <p:spPr>
            <a:xfrm>
              <a:off x="2654200" y="2523124"/>
              <a:ext cx="383540" cy="393700"/>
            </a:xfrm>
            <a:custGeom>
              <a:avLst/>
              <a:gdLst/>
              <a:ahLst/>
              <a:cxnLst/>
              <a:rect l="l" t="t" r="r" b="b"/>
              <a:pathLst>
                <a:path w="383539" h="393700">
                  <a:moveTo>
                    <a:pt x="3833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393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52598" y="2522674"/>
              <a:ext cx="390525" cy="394970"/>
            </a:xfrm>
            <a:custGeom>
              <a:avLst/>
              <a:gdLst/>
              <a:ahLst/>
              <a:cxnLst/>
              <a:rect l="l" t="t" r="r" b="b"/>
              <a:pathLst>
                <a:path w="390525" h="394969">
                  <a:moveTo>
                    <a:pt x="1601" y="449"/>
                  </a:moveTo>
                  <a:lnTo>
                    <a:pt x="385001" y="449"/>
                  </a:lnTo>
                  <a:lnTo>
                    <a:pt x="385001" y="394049"/>
                  </a:lnTo>
                  <a:lnTo>
                    <a:pt x="1601" y="394049"/>
                  </a:lnTo>
                  <a:lnTo>
                    <a:pt x="1601" y="449"/>
                  </a:lnTo>
                  <a:close/>
                </a:path>
                <a:path w="390525" h="394969">
                  <a:moveTo>
                    <a:pt x="123151" y="0"/>
                  </a:moveTo>
                  <a:lnTo>
                    <a:pt x="123151" y="394499"/>
                  </a:lnTo>
                </a:path>
                <a:path w="390525" h="394969">
                  <a:moveTo>
                    <a:pt x="261224" y="10"/>
                  </a:moveTo>
                  <a:lnTo>
                    <a:pt x="261224" y="394510"/>
                  </a:lnTo>
                </a:path>
                <a:path w="390525" h="394969">
                  <a:moveTo>
                    <a:pt x="389999" y="133149"/>
                  </a:moveTo>
                  <a:lnTo>
                    <a:pt x="0" y="131349"/>
                  </a:lnTo>
                </a:path>
                <a:path w="390525" h="394969">
                  <a:moveTo>
                    <a:pt x="389999" y="263971"/>
                  </a:moveTo>
                  <a:lnTo>
                    <a:pt x="0" y="26217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3583" y="1938771"/>
            <a:ext cx="511387" cy="46935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56582" y="2267071"/>
            <a:ext cx="2689860" cy="3027680"/>
            <a:chOff x="2817436" y="1700303"/>
            <a:chExt cx="2017395" cy="2270760"/>
          </a:xfrm>
        </p:grpSpPr>
        <p:sp>
          <p:nvSpPr>
            <p:cNvPr id="19" name="object 19"/>
            <p:cNvSpPr/>
            <p:nvPr/>
          </p:nvSpPr>
          <p:spPr>
            <a:xfrm>
              <a:off x="2858239" y="1709828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71" y="1340"/>
                  </a:lnTo>
                  <a:lnTo>
                    <a:pt x="871403" y="5301"/>
                  </a:lnTo>
                  <a:lnTo>
                    <a:pt x="822654" y="11792"/>
                  </a:lnTo>
                  <a:lnTo>
                    <a:pt x="774231" y="20724"/>
                  </a:lnTo>
                  <a:lnTo>
                    <a:pt x="726246" y="32004"/>
                  </a:lnTo>
                  <a:lnTo>
                    <a:pt x="678805" y="45544"/>
                  </a:lnTo>
                  <a:lnTo>
                    <a:pt x="632020" y="61253"/>
                  </a:lnTo>
                  <a:lnTo>
                    <a:pt x="585998" y="79040"/>
                  </a:lnTo>
                  <a:lnTo>
                    <a:pt x="540848" y="98815"/>
                  </a:lnTo>
                  <a:lnTo>
                    <a:pt x="496681" y="120488"/>
                  </a:lnTo>
                  <a:lnTo>
                    <a:pt x="453605" y="143969"/>
                  </a:lnTo>
                  <a:lnTo>
                    <a:pt x="411729" y="169166"/>
                  </a:lnTo>
                  <a:lnTo>
                    <a:pt x="371162" y="195990"/>
                  </a:lnTo>
                  <a:lnTo>
                    <a:pt x="332013" y="224350"/>
                  </a:lnTo>
                  <a:lnTo>
                    <a:pt x="294391" y="254156"/>
                  </a:lnTo>
                  <a:lnTo>
                    <a:pt x="255902" y="287592"/>
                  </a:lnTo>
                  <a:lnTo>
                    <a:pt x="219425" y="322474"/>
                  </a:lnTo>
                  <a:lnTo>
                    <a:pt x="185095" y="358690"/>
                  </a:lnTo>
                  <a:lnTo>
                    <a:pt x="153047" y="396128"/>
                  </a:lnTo>
                  <a:lnTo>
                    <a:pt x="123413" y="434677"/>
                  </a:lnTo>
                  <a:lnTo>
                    <a:pt x="96330" y="474227"/>
                  </a:lnTo>
                  <a:lnTo>
                    <a:pt x="71930" y="514666"/>
                  </a:lnTo>
                  <a:lnTo>
                    <a:pt x="52887" y="550692"/>
                  </a:lnTo>
                  <a:lnTo>
                    <a:pt x="36091" y="587239"/>
                  </a:lnTo>
                  <a:lnTo>
                    <a:pt x="21633" y="624233"/>
                  </a:lnTo>
                  <a:lnTo>
                    <a:pt x="9602" y="661600"/>
                  </a:lnTo>
                  <a:lnTo>
                    <a:pt x="88" y="699264"/>
                  </a:lnTo>
                  <a:lnTo>
                    <a:pt x="0" y="69968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7436" y="2396555"/>
              <a:ext cx="81606" cy="10841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51362" y="3458975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35149" y="46119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z1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81832" y="3876267"/>
            <a:ext cx="2401147" cy="1798320"/>
            <a:chOff x="2836374" y="2907200"/>
            <a:chExt cx="1800860" cy="1348740"/>
          </a:xfrm>
        </p:grpSpPr>
        <p:sp>
          <p:nvSpPr>
            <p:cNvPr id="24" name="object 24"/>
            <p:cNvSpPr/>
            <p:nvPr/>
          </p:nvSpPr>
          <p:spPr>
            <a:xfrm>
              <a:off x="2845899" y="2916725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7"/>
                  </a:lnTo>
                  <a:lnTo>
                    <a:pt x="4317" y="109394"/>
                  </a:lnTo>
                  <a:lnTo>
                    <a:pt x="9620" y="163036"/>
                  </a:lnTo>
                  <a:lnTo>
                    <a:pt x="16935" y="215927"/>
                  </a:lnTo>
                  <a:lnTo>
                    <a:pt x="26199" y="268032"/>
                  </a:lnTo>
                  <a:lnTo>
                    <a:pt x="37350" y="319317"/>
                  </a:lnTo>
                  <a:lnTo>
                    <a:pt x="50324" y="369746"/>
                  </a:lnTo>
                  <a:lnTo>
                    <a:pt x="65059" y="419285"/>
                  </a:lnTo>
                  <a:lnTo>
                    <a:pt x="81491" y="467897"/>
                  </a:lnTo>
                  <a:lnTo>
                    <a:pt x="99558" y="515548"/>
                  </a:lnTo>
                  <a:lnTo>
                    <a:pt x="119198" y="562203"/>
                  </a:lnTo>
                  <a:lnTo>
                    <a:pt x="140346" y="607827"/>
                  </a:lnTo>
                  <a:lnTo>
                    <a:pt x="162941" y="652385"/>
                  </a:lnTo>
                  <a:lnTo>
                    <a:pt x="186919" y="695842"/>
                  </a:lnTo>
                  <a:lnTo>
                    <a:pt x="212217" y="738161"/>
                  </a:lnTo>
                  <a:lnTo>
                    <a:pt x="238773" y="779310"/>
                  </a:lnTo>
                  <a:lnTo>
                    <a:pt x="266524" y="819252"/>
                  </a:lnTo>
                  <a:lnTo>
                    <a:pt x="295406" y="857952"/>
                  </a:lnTo>
                  <a:lnTo>
                    <a:pt x="325358" y="895375"/>
                  </a:lnTo>
                  <a:lnTo>
                    <a:pt x="356316" y="931486"/>
                  </a:lnTo>
                  <a:lnTo>
                    <a:pt x="388216" y="966250"/>
                  </a:lnTo>
                  <a:lnTo>
                    <a:pt x="420997" y="999633"/>
                  </a:lnTo>
                  <a:lnTo>
                    <a:pt x="454596" y="1031598"/>
                  </a:lnTo>
                  <a:lnTo>
                    <a:pt x="488949" y="1062111"/>
                  </a:lnTo>
                  <a:lnTo>
                    <a:pt x="523994" y="1091136"/>
                  </a:lnTo>
                  <a:lnTo>
                    <a:pt x="559667" y="1118639"/>
                  </a:lnTo>
                  <a:lnTo>
                    <a:pt x="595907" y="1144585"/>
                  </a:lnTo>
                  <a:lnTo>
                    <a:pt x="632649" y="1168938"/>
                  </a:lnTo>
                  <a:lnTo>
                    <a:pt x="669832" y="1191664"/>
                  </a:lnTo>
                  <a:lnTo>
                    <a:pt x="707392" y="1212726"/>
                  </a:lnTo>
                  <a:lnTo>
                    <a:pt x="745266" y="1232091"/>
                  </a:lnTo>
                  <a:lnTo>
                    <a:pt x="783392" y="1249723"/>
                  </a:lnTo>
                  <a:lnTo>
                    <a:pt x="821706" y="1265587"/>
                  </a:lnTo>
                  <a:lnTo>
                    <a:pt x="860146" y="1279648"/>
                  </a:lnTo>
                  <a:lnTo>
                    <a:pt x="898649" y="1291870"/>
                  </a:lnTo>
                  <a:lnTo>
                    <a:pt x="950469" y="1305403"/>
                  </a:lnTo>
                  <a:lnTo>
                    <a:pt x="1002135" y="1315716"/>
                  </a:lnTo>
                  <a:lnTo>
                    <a:pt x="1053495" y="1322986"/>
                  </a:lnTo>
                  <a:lnTo>
                    <a:pt x="1104394" y="1327388"/>
                  </a:lnTo>
                  <a:lnTo>
                    <a:pt x="1154680" y="1329097"/>
                  </a:lnTo>
                  <a:lnTo>
                    <a:pt x="1204199" y="1328289"/>
                  </a:lnTo>
                  <a:lnTo>
                    <a:pt x="1252797" y="1325140"/>
                  </a:lnTo>
                  <a:lnTo>
                    <a:pt x="1300322" y="1319825"/>
                  </a:lnTo>
                  <a:lnTo>
                    <a:pt x="1346620" y="1312520"/>
                  </a:lnTo>
                  <a:lnTo>
                    <a:pt x="1391537" y="1303400"/>
                  </a:lnTo>
                  <a:lnTo>
                    <a:pt x="1434920" y="1292640"/>
                  </a:lnTo>
                  <a:lnTo>
                    <a:pt x="1476616" y="1280417"/>
                  </a:lnTo>
                  <a:lnTo>
                    <a:pt x="1516471" y="1266906"/>
                  </a:lnTo>
                  <a:lnTo>
                    <a:pt x="1565279" y="1247704"/>
                  </a:lnTo>
                  <a:lnTo>
                    <a:pt x="1610380" y="1227007"/>
                  </a:lnTo>
                  <a:lnTo>
                    <a:pt x="1651437" y="1205201"/>
                  </a:lnTo>
                  <a:lnTo>
                    <a:pt x="1688114" y="1182672"/>
                  </a:lnTo>
                  <a:lnTo>
                    <a:pt x="1720072" y="1159805"/>
                  </a:lnTo>
                  <a:lnTo>
                    <a:pt x="1733333" y="1149079"/>
                  </a:lnTo>
                  <a:lnTo>
                    <a:pt x="1733630" y="114882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3873" y="3984228"/>
              <a:ext cx="93338" cy="10837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663416" y="4611965"/>
            <a:ext cx="511387" cy="46935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y1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84449" y="3285565"/>
            <a:ext cx="511387" cy="46935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77201" y="2657415"/>
            <a:ext cx="1661160" cy="1974427"/>
            <a:chOff x="3957901" y="1993061"/>
            <a:chExt cx="1245870" cy="1480820"/>
          </a:xfrm>
        </p:grpSpPr>
        <p:sp>
          <p:nvSpPr>
            <p:cNvPr id="29" name="object 29"/>
            <p:cNvSpPr/>
            <p:nvPr/>
          </p:nvSpPr>
          <p:spPr>
            <a:xfrm>
              <a:off x="4643062" y="3126414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60"/>
                  </a:moveTo>
                  <a:lnTo>
                    <a:pt x="18021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492" y="2998115"/>
              <a:ext cx="131854" cy="16507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992046" y="3123479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215" y="33549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2044" y="2997400"/>
              <a:ext cx="134978" cy="16428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19387" y="2137025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7901" y="1993061"/>
              <a:ext cx="122971" cy="1582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11087" y="2719925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7549" y="2658439"/>
              <a:ext cx="158251" cy="12297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496729" y="1257883"/>
            <a:ext cx="17458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06486" marR="6773" indent="-290398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Distribution</a:t>
            </a:r>
            <a:r>
              <a:rPr sz="1867" spc="-1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over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locations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78316" y="1959171"/>
            <a:ext cx="511387" cy="46935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15916" y="1959171"/>
            <a:ext cx="511387" cy="469359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d1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238892" y="2671641"/>
            <a:ext cx="626533" cy="633307"/>
            <a:chOff x="4679169" y="2003731"/>
            <a:chExt cx="469900" cy="474980"/>
          </a:xfrm>
        </p:grpSpPr>
        <p:sp>
          <p:nvSpPr>
            <p:cNvPr id="41" name="object 41"/>
            <p:cNvSpPr/>
            <p:nvPr/>
          </p:nvSpPr>
          <p:spPr>
            <a:xfrm>
              <a:off x="4749081" y="2135750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55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9169" y="2004322"/>
              <a:ext cx="126835" cy="16596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905037" y="2133324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50"/>
                  </a:moveTo>
                  <a:lnTo>
                    <a:pt x="170251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9033" y="2003731"/>
              <a:ext cx="129877" cy="16547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676539" y="4623650"/>
            <a:ext cx="1032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Weighted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597580" y="4925507"/>
            <a:ext cx="11904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features: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02067" y="5155107"/>
            <a:ext cx="1312333" cy="8540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60"/>
              </a:spcBef>
            </a:pPr>
            <a:r>
              <a:rPr sz="1867" spc="-7" dirty="0">
                <a:latin typeface="Arial MT"/>
                <a:cs typeface="Arial MT"/>
              </a:rPr>
              <a:t>Weighted </a:t>
            </a:r>
            <a:r>
              <a:rPr sz="1867" dirty="0">
                <a:latin typeface="Arial MT"/>
                <a:cs typeface="Arial MT"/>
              </a:rPr>
              <a:t> combination  </a:t>
            </a:r>
            <a:r>
              <a:rPr sz="1867" spc="-7" dirty="0">
                <a:latin typeface="Arial MT"/>
                <a:cs typeface="Arial MT"/>
              </a:rPr>
              <a:t>of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features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7367" y="5441013"/>
            <a:ext cx="2408767" cy="535830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and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</a:t>
            </a:r>
            <a:endParaRPr sz="1067">
              <a:latin typeface="Arial MT"/>
              <a:cs typeface="Arial MT"/>
            </a:endParaRPr>
          </a:p>
          <a:p>
            <a:pPr marL="16933" marR="112604">
              <a:lnSpc>
                <a:spcPct val="117200"/>
              </a:lnSpc>
            </a:pPr>
            <a:r>
              <a:rPr sz="1067" spc="-7" dirty="0">
                <a:latin typeface="Arial MT"/>
                <a:cs typeface="Arial MT"/>
              </a:rPr>
              <a:t>Image Caption Generation with Visual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2015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382129" y="5435407"/>
            <a:ext cx="107272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First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word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55" name="object 5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25332" y="1302750"/>
            <a:ext cx="121920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633" marR="6773" indent="-13546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Distribution  over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vocab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</a:t>
            </a:r>
            <a:r>
              <a:rPr sz="4000" spc="-40" dirty="0"/>
              <a:t> </a:t>
            </a:r>
            <a:r>
              <a:rPr sz="4000" spc="-7" dirty="0"/>
              <a:t>with</a:t>
            </a:r>
            <a:r>
              <a:rPr sz="4000" spc="-40" dirty="0"/>
              <a:t> </a:t>
            </a:r>
            <a:r>
              <a:rPr sz="4000" spc="-7" dirty="0"/>
              <a:t>Attention</a:t>
            </a:r>
            <a:endParaRPr sz="40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5" y="2908529"/>
            <a:ext cx="1429000" cy="142902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38767" y="2919533"/>
            <a:ext cx="1120987" cy="1386840"/>
            <a:chOff x="1679075" y="2189650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33950" y="3390853"/>
            <a:ext cx="7679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256" y="4388785"/>
            <a:ext cx="10600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5070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Image: </a:t>
            </a:r>
            <a:r>
              <a:rPr sz="1867" dirty="0">
                <a:latin typeface="Arial MT"/>
                <a:cs typeface="Arial MT"/>
              </a:rPr>
              <a:t> H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3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181" y="4152385"/>
            <a:ext cx="10320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0447" marR="6773" indent="-224361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Features: 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3583" y="3285566"/>
            <a:ext cx="511387" cy="682412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99" y="511499"/>
                </a:moveTo>
                <a:lnTo>
                  <a:pt x="0" y="511499"/>
                </a:lnTo>
                <a:lnTo>
                  <a:pt x="0" y="0"/>
                </a:lnTo>
                <a:lnTo>
                  <a:pt x="383399" y="0"/>
                </a:lnTo>
                <a:lnTo>
                  <a:pt x="383399" y="5114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5103583" y="32855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51914" y="3517259"/>
            <a:ext cx="641773" cy="219287"/>
            <a:chOff x="3188935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35" y="2719925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085" y="2637944"/>
              <a:ext cx="211001" cy="16396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530448" y="3357217"/>
            <a:ext cx="533400" cy="539327"/>
            <a:chOff x="2647836" y="2517912"/>
            <a:chExt cx="400050" cy="404495"/>
          </a:xfrm>
        </p:grpSpPr>
        <p:sp>
          <p:nvSpPr>
            <p:cNvPr id="15" name="object 15"/>
            <p:cNvSpPr/>
            <p:nvPr/>
          </p:nvSpPr>
          <p:spPr>
            <a:xfrm>
              <a:off x="2654200" y="2523124"/>
              <a:ext cx="383540" cy="393700"/>
            </a:xfrm>
            <a:custGeom>
              <a:avLst/>
              <a:gdLst/>
              <a:ahLst/>
              <a:cxnLst/>
              <a:rect l="l" t="t" r="r" b="b"/>
              <a:pathLst>
                <a:path w="383539" h="393700">
                  <a:moveTo>
                    <a:pt x="3833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393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52598" y="2522674"/>
              <a:ext cx="390525" cy="394970"/>
            </a:xfrm>
            <a:custGeom>
              <a:avLst/>
              <a:gdLst/>
              <a:ahLst/>
              <a:cxnLst/>
              <a:rect l="l" t="t" r="r" b="b"/>
              <a:pathLst>
                <a:path w="390525" h="394969">
                  <a:moveTo>
                    <a:pt x="1601" y="449"/>
                  </a:moveTo>
                  <a:lnTo>
                    <a:pt x="385001" y="449"/>
                  </a:lnTo>
                  <a:lnTo>
                    <a:pt x="385001" y="394049"/>
                  </a:lnTo>
                  <a:lnTo>
                    <a:pt x="1601" y="394049"/>
                  </a:lnTo>
                  <a:lnTo>
                    <a:pt x="1601" y="449"/>
                  </a:lnTo>
                  <a:close/>
                </a:path>
                <a:path w="390525" h="394969">
                  <a:moveTo>
                    <a:pt x="123151" y="0"/>
                  </a:moveTo>
                  <a:lnTo>
                    <a:pt x="123151" y="394499"/>
                  </a:lnTo>
                </a:path>
                <a:path w="390525" h="394969">
                  <a:moveTo>
                    <a:pt x="261224" y="10"/>
                  </a:moveTo>
                  <a:lnTo>
                    <a:pt x="261224" y="394510"/>
                  </a:lnTo>
                </a:path>
                <a:path w="390525" h="394969">
                  <a:moveTo>
                    <a:pt x="389999" y="133149"/>
                  </a:moveTo>
                  <a:lnTo>
                    <a:pt x="0" y="131349"/>
                  </a:lnTo>
                </a:path>
                <a:path w="390525" h="394969">
                  <a:moveTo>
                    <a:pt x="389999" y="263971"/>
                  </a:moveTo>
                  <a:lnTo>
                    <a:pt x="0" y="26217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3583" y="1938771"/>
            <a:ext cx="511387" cy="46935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56582" y="2267071"/>
            <a:ext cx="2689860" cy="3027680"/>
            <a:chOff x="2817436" y="1700303"/>
            <a:chExt cx="2017395" cy="2270760"/>
          </a:xfrm>
        </p:grpSpPr>
        <p:sp>
          <p:nvSpPr>
            <p:cNvPr id="19" name="object 19"/>
            <p:cNvSpPr/>
            <p:nvPr/>
          </p:nvSpPr>
          <p:spPr>
            <a:xfrm>
              <a:off x="2858239" y="1709828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71" y="1340"/>
                  </a:lnTo>
                  <a:lnTo>
                    <a:pt x="871403" y="5301"/>
                  </a:lnTo>
                  <a:lnTo>
                    <a:pt x="822654" y="11792"/>
                  </a:lnTo>
                  <a:lnTo>
                    <a:pt x="774231" y="20724"/>
                  </a:lnTo>
                  <a:lnTo>
                    <a:pt x="726246" y="32004"/>
                  </a:lnTo>
                  <a:lnTo>
                    <a:pt x="678805" y="45544"/>
                  </a:lnTo>
                  <a:lnTo>
                    <a:pt x="632020" y="61253"/>
                  </a:lnTo>
                  <a:lnTo>
                    <a:pt x="585998" y="79040"/>
                  </a:lnTo>
                  <a:lnTo>
                    <a:pt x="540848" y="98815"/>
                  </a:lnTo>
                  <a:lnTo>
                    <a:pt x="496681" y="120488"/>
                  </a:lnTo>
                  <a:lnTo>
                    <a:pt x="453605" y="143969"/>
                  </a:lnTo>
                  <a:lnTo>
                    <a:pt x="411729" y="169166"/>
                  </a:lnTo>
                  <a:lnTo>
                    <a:pt x="371162" y="195990"/>
                  </a:lnTo>
                  <a:lnTo>
                    <a:pt x="332013" y="224350"/>
                  </a:lnTo>
                  <a:lnTo>
                    <a:pt x="294391" y="254156"/>
                  </a:lnTo>
                  <a:lnTo>
                    <a:pt x="255902" y="287592"/>
                  </a:lnTo>
                  <a:lnTo>
                    <a:pt x="219425" y="322474"/>
                  </a:lnTo>
                  <a:lnTo>
                    <a:pt x="185095" y="358690"/>
                  </a:lnTo>
                  <a:lnTo>
                    <a:pt x="153047" y="396128"/>
                  </a:lnTo>
                  <a:lnTo>
                    <a:pt x="123413" y="434677"/>
                  </a:lnTo>
                  <a:lnTo>
                    <a:pt x="96330" y="474227"/>
                  </a:lnTo>
                  <a:lnTo>
                    <a:pt x="71930" y="514666"/>
                  </a:lnTo>
                  <a:lnTo>
                    <a:pt x="52887" y="550692"/>
                  </a:lnTo>
                  <a:lnTo>
                    <a:pt x="36091" y="587239"/>
                  </a:lnTo>
                  <a:lnTo>
                    <a:pt x="21633" y="624233"/>
                  </a:lnTo>
                  <a:lnTo>
                    <a:pt x="9602" y="661600"/>
                  </a:lnTo>
                  <a:lnTo>
                    <a:pt x="88" y="699264"/>
                  </a:lnTo>
                  <a:lnTo>
                    <a:pt x="0" y="69968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7436" y="2396555"/>
              <a:ext cx="81606" cy="10841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51362" y="3458975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35149" y="46119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z1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81832" y="3876267"/>
            <a:ext cx="2401147" cy="1798320"/>
            <a:chOff x="2836374" y="2907200"/>
            <a:chExt cx="1800860" cy="1348740"/>
          </a:xfrm>
        </p:grpSpPr>
        <p:sp>
          <p:nvSpPr>
            <p:cNvPr id="24" name="object 24"/>
            <p:cNvSpPr/>
            <p:nvPr/>
          </p:nvSpPr>
          <p:spPr>
            <a:xfrm>
              <a:off x="2845899" y="2916725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7"/>
                  </a:lnTo>
                  <a:lnTo>
                    <a:pt x="4317" y="109394"/>
                  </a:lnTo>
                  <a:lnTo>
                    <a:pt x="9620" y="163036"/>
                  </a:lnTo>
                  <a:lnTo>
                    <a:pt x="16935" y="215927"/>
                  </a:lnTo>
                  <a:lnTo>
                    <a:pt x="26199" y="268032"/>
                  </a:lnTo>
                  <a:lnTo>
                    <a:pt x="37350" y="319317"/>
                  </a:lnTo>
                  <a:lnTo>
                    <a:pt x="50324" y="369746"/>
                  </a:lnTo>
                  <a:lnTo>
                    <a:pt x="65059" y="419285"/>
                  </a:lnTo>
                  <a:lnTo>
                    <a:pt x="81491" y="467897"/>
                  </a:lnTo>
                  <a:lnTo>
                    <a:pt x="99558" y="515548"/>
                  </a:lnTo>
                  <a:lnTo>
                    <a:pt x="119198" y="562203"/>
                  </a:lnTo>
                  <a:lnTo>
                    <a:pt x="140346" y="607827"/>
                  </a:lnTo>
                  <a:lnTo>
                    <a:pt x="162941" y="652385"/>
                  </a:lnTo>
                  <a:lnTo>
                    <a:pt x="186919" y="695842"/>
                  </a:lnTo>
                  <a:lnTo>
                    <a:pt x="212217" y="738161"/>
                  </a:lnTo>
                  <a:lnTo>
                    <a:pt x="238773" y="779310"/>
                  </a:lnTo>
                  <a:lnTo>
                    <a:pt x="266524" y="819252"/>
                  </a:lnTo>
                  <a:lnTo>
                    <a:pt x="295406" y="857952"/>
                  </a:lnTo>
                  <a:lnTo>
                    <a:pt x="325358" y="895375"/>
                  </a:lnTo>
                  <a:lnTo>
                    <a:pt x="356316" y="931486"/>
                  </a:lnTo>
                  <a:lnTo>
                    <a:pt x="388216" y="966250"/>
                  </a:lnTo>
                  <a:lnTo>
                    <a:pt x="420997" y="999633"/>
                  </a:lnTo>
                  <a:lnTo>
                    <a:pt x="454596" y="1031598"/>
                  </a:lnTo>
                  <a:lnTo>
                    <a:pt x="488949" y="1062111"/>
                  </a:lnTo>
                  <a:lnTo>
                    <a:pt x="523994" y="1091136"/>
                  </a:lnTo>
                  <a:lnTo>
                    <a:pt x="559667" y="1118639"/>
                  </a:lnTo>
                  <a:lnTo>
                    <a:pt x="595907" y="1144585"/>
                  </a:lnTo>
                  <a:lnTo>
                    <a:pt x="632649" y="1168938"/>
                  </a:lnTo>
                  <a:lnTo>
                    <a:pt x="669832" y="1191664"/>
                  </a:lnTo>
                  <a:lnTo>
                    <a:pt x="707392" y="1212726"/>
                  </a:lnTo>
                  <a:lnTo>
                    <a:pt x="745266" y="1232091"/>
                  </a:lnTo>
                  <a:lnTo>
                    <a:pt x="783392" y="1249723"/>
                  </a:lnTo>
                  <a:lnTo>
                    <a:pt x="821706" y="1265587"/>
                  </a:lnTo>
                  <a:lnTo>
                    <a:pt x="860146" y="1279648"/>
                  </a:lnTo>
                  <a:lnTo>
                    <a:pt x="898649" y="1291870"/>
                  </a:lnTo>
                  <a:lnTo>
                    <a:pt x="950469" y="1305403"/>
                  </a:lnTo>
                  <a:lnTo>
                    <a:pt x="1002135" y="1315716"/>
                  </a:lnTo>
                  <a:lnTo>
                    <a:pt x="1053495" y="1322986"/>
                  </a:lnTo>
                  <a:lnTo>
                    <a:pt x="1104394" y="1327388"/>
                  </a:lnTo>
                  <a:lnTo>
                    <a:pt x="1154680" y="1329097"/>
                  </a:lnTo>
                  <a:lnTo>
                    <a:pt x="1204199" y="1328289"/>
                  </a:lnTo>
                  <a:lnTo>
                    <a:pt x="1252797" y="1325140"/>
                  </a:lnTo>
                  <a:lnTo>
                    <a:pt x="1300322" y="1319825"/>
                  </a:lnTo>
                  <a:lnTo>
                    <a:pt x="1346620" y="1312520"/>
                  </a:lnTo>
                  <a:lnTo>
                    <a:pt x="1391537" y="1303400"/>
                  </a:lnTo>
                  <a:lnTo>
                    <a:pt x="1434920" y="1292640"/>
                  </a:lnTo>
                  <a:lnTo>
                    <a:pt x="1476616" y="1280417"/>
                  </a:lnTo>
                  <a:lnTo>
                    <a:pt x="1516471" y="1266906"/>
                  </a:lnTo>
                  <a:lnTo>
                    <a:pt x="1565279" y="1247704"/>
                  </a:lnTo>
                  <a:lnTo>
                    <a:pt x="1610380" y="1227007"/>
                  </a:lnTo>
                  <a:lnTo>
                    <a:pt x="1651437" y="1205201"/>
                  </a:lnTo>
                  <a:lnTo>
                    <a:pt x="1688114" y="1182672"/>
                  </a:lnTo>
                  <a:lnTo>
                    <a:pt x="1720072" y="1159805"/>
                  </a:lnTo>
                  <a:lnTo>
                    <a:pt x="1733333" y="1149079"/>
                  </a:lnTo>
                  <a:lnTo>
                    <a:pt x="1733630" y="114882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3873" y="3984228"/>
              <a:ext cx="93338" cy="10837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663416" y="4611965"/>
            <a:ext cx="511387" cy="46935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y1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84449" y="3285566"/>
            <a:ext cx="511387" cy="682412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99" y="511499"/>
                </a:moveTo>
                <a:lnTo>
                  <a:pt x="0" y="511499"/>
                </a:lnTo>
                <a:lnTo>
                  <a:pt x="0" y="0"/>
                </a:lnTo>
                <a:lnTo>
                  <a:pt x="383399" y="0"/>
                </a:lnTo>
                <a:lnTo>
                  <a:pt x="383399" y="5114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6284449" y="32855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71699" y="3996533"/>
            <a:ext cx="767080" cy="635000"/>
            <a:chOff x="4628774" y="2997400"/>
            <a:chExt cx="575310" cy="476250"/>
          </a:xfrm>
        </p:grpSpPr>
        <p:sp>
          <p:nvSpPr>
            <p:cNvPr id="30" name="object 30"/>
            <p:cNvSpPr/>
            <p:nvPr/>
          </p:nvSpPr>
          <p:spPr>
            <a:xfrm>
              <a:off x="4643062" y="3126414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60"/>
                  </a:moveTo>
                  <a:lnTo>
                    <a:pt x="18021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492" y="2998115"/>
              <a:ext cx="131854" cy="16507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2046" y="3123479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215" y="33549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2044" y="2997400"/>
              <a:ext cx="134978" cy="16428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496729" y="1257883"/>
            <a:ext cx="17458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06486" marR="6773" indent="-290398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Distribution</a:t>
            </a:r>
            <a:r>
              <a:rPr sz="1867" spc="-1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over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locations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77202" y="1959171"/>
            <a:ext cx="1212425" cy="1750060"/>
            <a:chOff x="3957901" y="1469378"/>
            <a:chExt cx="909319" cy="1312545"/>
          </a:xfrm>
        </p:grpSpPr>
        <p:sp>
          <p:nvSpPr>
            <p:cNvPr id="36" name="object 36"/>
            <p:cNvSpPr/>
            <p:nvPr/>
          </p:nvSpPr>
          <p:spPr>
            <a:xfrm>
              <a:off x="4019387" y="2137025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7901" y="1993061"/>
              <a:ext cx="122971" cy="15825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211087" y="2719924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7549" y="2658439"/>
              <a:ext cx="158251" cy="12297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83737" y="146937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978316" y="1959171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15916" y="1959171"/>
            <a:ext cx="511387" cy="469359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d1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65249" y="3285565"/>
            <a:ext cx="511387" cy="46935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h2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952567" y="3996832"/>
            <a:ext cx="756920" cy="635000"/>
            <a:chOff x="5964425" y="2997624"/>
            <a:chExt cx="567690" cy="476250"/>
          </a:xfrm>
        </p:grpSpPr>
        <p:sp>
          <p:nvSpPr>
            <p:cNvPr id="45" name="object 45"/>
            <p:cNvSpPr/>
            <p:nvPr/>
          </p:nvSpPr>
          <p:spPr>
            <a:xfrm>
              <a:off x="6325814" y="3124398"/>
              <a:ext cx="192405" cy="334645"/>
            </a:xfrm>
            <a:custGeom>
              <a:avLst/>
              <a:gdLst/>
              <a:ahLst/>
              <a:cxnLst/>
              <a:rect l="l" t="t" r="r" b="b"/>
              <a:pathLst>
                <a:path w="192404" h="334645">
                  <a:moveTo>
                    <a:pt x="191898" y="334576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7008" y="2997624"/>
              <a:ext cx="134034" cy="1645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978712" y="3126414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60"/>
                  </a:moveTo>
                  <a:lnTo>
                    <a:pt x="18021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3142" y="2998115"/>
              <a:ext cx="131854" cy="165074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746493" y="1579643"/>
            <a:ext cx="4282440" cy="4094480"/>
            <a:chOff x="2809870" y="1184732"/>
            <a:chExt cx="3211830" cy="3070860"/>
          </a:xfrm>
        </p:grpSpPr>
        <p:sp>
          <p:nvSpPr>
            <p:cNvPr id="50" name="object 50"/>
            <p:cNvSpPr/>
            <p:nvPr/>
          </p:nvSpPr>
          <p:spPr>
            <a:xfrm>
              <a:off x="4749081" y="2135750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55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9169" y="2004322"/>
              <a:ext cx="126835" cy="1659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905037" y="2133324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50"/>
                  </a:moveTo>
                  <a:lnTo>
                    <a:pt x="170251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9033" y="2003731"/>
              <a:ext cx="129877" cy="16547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850833" y="1194257"/>
              <a:ext cx="1824989" cy="1214755"/>
            </a:xfrm>
            <a:custGeom>
              <a:avLst/>
              <a:gdLst/>
              <a:ahLst/>
              <a:cxnLst/>
              <a:rect l="l" t="t" r="r" b="b"/>
              <a:pathLst>
                <a:path w="1824989" h="1214755">
                  <a:moveTo>
                    <a:pt x="1824604" y="275120"/>
                  </a:moveTo>
                  <a:lnTo>
                    <a:pt x="1800250" y="220370"/>
                  </a:lnTo>
                  <a:lnTo>
                    <a:pt x="1759102" y="179569"/>
                  </a:lnTo>
                  <a:lnTo>
                    <a:pt x="1700430" y="138033"/>
                  </a:lnTo>
                  <a:lnTo>
                    <a:pt x="1665167" y="117713"/>
                  </a:lnTo>
                  <a:lnTo>
                    <a:pt x="1626296" y="98078"/>
                  </a:lnTo>
                  <a:lnTo>
                    <a:pt x="1584074" y="79418"/>
                  </a:lnTo>
                  <a:lnTo>
                    <a:pt x="1538760" y="62022"/>
                  </a:lnTo>
                  <a:lnTo>
                    <a:pt x="1490611" y="46181"/>
                  </a:lnTo>
                  <a:lnTo>
                    <a:pt x="1439885" y="32184"/>
                  </a:lnTo>
                  <a:lnTo>
                    <a:pt x="1386840" y="20321"/>
                  </a:lnTo>
                  <a:lnTo>
                    <a:pt x="1331733" y="10881"/>
                  </a:lnTo>
                  <a:lnTo>
                    <a:pt x="1274822" y="4154"/>
                  </a:lnTo>
                  <a:lnTo>
                    <a:pt x="1216364" y="431"/>
                  </a:lnTo>
                  <a:lnTo>
                    <a:pt x="1156618" y="0"/>
                  </a:lnTo>
                  <a:lnTo>
                    <a:pt x="1095842" y="3151"/>
                  </a:lnTo>
                  <a:lnTo>
                    <a:pt x="1034292" y="10174"/>
                  </a:lnTo>
                  <a:lnTo>
                    <a:pt x="972227" y="21359"/>
                  </a:lnTo>
                  <a:lnTo>
                    <a:pt x="909904" y="36996"/>
                  </a:lnTo>
                  <a:lnTo>
                    <a:pt x="867041" y="50456"/>
                  </a:lnTo>
                  <a:lnTo>
                    <a:pt x="824262" y="66111"/>
                  </a:lnTo>
                  <a:lnTo>
                    <a:pt x="781651" y="83915"/>
                  </a:lnTo>
                  <a:lnTo>
                    <a:pt x="739291" y="103822"/>
                  </a:lnTo>
                  <a:lnTo>
                    <a:pt x="697266" y="125786"/>
                  </a:lnTo>
                  <a:lnTo>
                    <a:pt x="655659" y="149762"/>
                  </a:lnTo>
                  <a:lnTo>
                    <a:pt x="614555" y="175704"/>
                  </a:lnTo>
                  <a:lnTo>
                    <a:pt x="574037" y="203565"/>
                  </a:lnTo>
                  <a:lnTo>
                    <a:pt x="534189" y="233299"/>
                  </a:lnTo>
                  <a:lnTo>
                    <a:pt x="495095" y="264862"/>
                  </a:lnTo>
                  <a:lnTo>
                    <a:pt x="456839" y="298206"/>
                  </a:lnTo>
                  <a:lnTo>
                    <a:pt x="419503" y="333286"/>
                  </a:lnTo>
                  <a:lnTo>
                    <a:pt x="383172" y="370056"/>
                  </a:lnTo>
                  <a:lnTo>
                    <a:pt x="347930" y="408470"/>
                  </a:lnTo>
                  <a:lnTo>
                    <a:pt x="313861" y="448483"/>
                  </a:lnTo>
                  <a:lnTo>
                    <a:pt x="281047" y="490047"/>
                  </a:lnTo>
                  <a:lnTo>
                    <a:pt x="253002" y="528260"/>
                  </a:lnTo>
                  <a:lnTo>
                    <a:pt x="226075" y="567630"/>
                  </a:lnTo>
                  <a:lnTo>
                    <a:pt x="200323" y="608126"/>
                  </a:lnTo>
                  <a:lnTo>
                    <a:pt x="175807" y="649715"/>
                  </a:lnTo>
                  <a:lnTo>
                    <a:pt x="152584" y="692366"/>
                  </a:lnTo>
                  <a:lnTo>
                    <a:pt x="130715" y="736046"/>
                  </a:lnTo>
                  <a:lnTo>
                    <a:pt x="110257" y="780722"/>
                  </a:lnTo>
                  <a:lnTo>
                    <a:pt x="91269" y="826363"/>
                  </a:lnTo>
                  <a:lnTo>
                    <a:pt x="73811" y="872936"/>
                  </a:lnTo>
                  <a:lnTo>
                    <a:pt x="56071" y="926404"/>
                  </a:lnTo>
                  <a:lnTo>
                    <a:pt x="40425" y="980966"/>
                  </a:lnTo>
                  <a:lnTo>
                    <a:pt x="26956" y="1036575"/>
                  </a:lnTo>
                  <a:lnTo>
                    <a:pt x="15749" y="1093185"/>
                  </a:lnTo>
                  <a:lnTo>
                    <a:pt x="6886" y="1150751"/>
                  </a:lnTo>
                  <a:lnTo>
                    <a:pt x="452" y="1209226"/>
                  </a:lnTo>
                  <a:lnTo>
                    <a:pt x="0" y="1214521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09870" y="2397933"/>
              <a:ext cx="81925" cy="10674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096737" y="2719924"/>
              <a:ext cx="781050" cy="0"/>
            </a:xfrm>
            <a:custGeom>
              <a:avLst/>
              <a:gdLst/>
              <a:ahLst/>
              <a:cxnLst/>
              <a:rect l="l" t="t" r="r" b="b"/>
              <a:pathLst>
                <a:path w="781050">
                  <a:moveTo>
                    <a:pt x="0" y="0"/>
                  </a:moveTo>
                  <a:lnTo>
                    <a:pt x="78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3200" y="2658439"/>
              <a:ext cx="158251" cy="12297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845900" y="2916724"/>
              <a:ext cx="3051175" cy="1329690"/>
            </a:xfrm>
            <a:custGeom>
              <a:avLst/>
              <a:gdLst/>
              <a:ahLst/>
              <a:cxnLst/>
              <a:rect l="l" t="t" r="r" b="b"/>
              <a:pathLst>
                <a:path w="3051175" h="1329689">
                  <a:moveTo>
                    <a:pt x="0" y="0"/>
                  </a:moveTo>
                  <a:lnTo>
                    <a:pt x="1056" y="41048"/>
                  </a:lnTo>
                  <a:lnTo>
                    <a:pt x="4194" y="81724"/>
                  </a:lnTo>
                  <a:lnTo>
                    <a:pt x="9369" y="122014"/>
                  </a:lnTo>
                  <a:lnTo>
                    <a:pt x="16536" y="161902"/>
                  </a:lnTo>
                  <a:lnTo>
                    <a:pt x="25649" y="201374"/>
                  </a:lnTo>
                  <a:lnTo>
                    <a:pt x="36663" y="240417"/>
                  </a:lnTo>
                  <a:lnTo>
                    <a:pt x="49532" y="279014"/>
                  </a:lnTo>
                  <a:lnTo>
                    <a:pt x="64213" y="317152"/>
                  </a:lnTo>
                  <a:lnTo>
                    <a:pt x="80658" y="354816"/>
                  </a:lnTo>
                  <a:lnTo>
                    <a:pt x="98824" y="391993"/>
                  </a:lnTo>
                  <a:lnTo>
                    <a:pt x="118664" y="428666"/>
                  </a:lnTo>
                  <a:lnTo>
                    <a:pt x="140134" y="464822"/>
                  </a:lnTo>
                  <a:lnTo>
                    <a:pt x="163188" y="500447"/>
                  </a:lnTo>
                  <a:lnTo>
                    <a:pt x="187781" y="535525"/>
                  </a:lnTo>
                  <a:lnTo>
                    <a:pt x="213868" y="570043"/>
                  </a:lnTo>
                  <a:lnTo>
                    <a:pt x="241403" y="603986"/>
                  </a:lnTo>
                  <a:lnTo>
                    <a:pt x="270341" y="637338"/>
                  </a:lnTo>
                  <a:lnTo>
                    <a:pt x="300637" y="670087"/>
                  </a:lnTo>
                  <a:lnTo>
                    <a:pt x="332246" y="702217"/>
                  </a:lnTo>
                  <a:lnTo>
                    <a:pt x="365122" y="733714"/>
                  </a:lnTo>
                  <a:lnTo>
                    <a:pt x="399220" y="764564"/>
                  </a:lnTo>
                  <a:lnTo>
                    <a:pt x="434495" y="794751"/>
                  </a:lnTo>
                  <a:lnTo>
                    <a:pt x="470902" y="824262"/>
                  </a:lnTo>
                  <a:lnTo>
                    <a:pt x="508395" y="853081"/>
                  </a:lnTo>
                  <a:lnTo>
                    <a:pt x="546929" y="881196"/>
                  </a:lnTo>
                  <a:lnTo>
                    <a:pt x="586458" y="908590"/>
                  </a:lnTo>
                  <a:lnTo>
                    <a:pt x="626939" y="935249"/>
                  </a:lnTo>
                  <a:lnTo>
                    <a:pt x="668324" y="961159"/>
                  </a:lnTo>
                  <a:lnTo>
                    <a:pt x="710570" y="986306"/>
                  </a:lnTo>
                  <a:lnTo>
                    <a:pt x="753630" y="1010675"/>
                  </a:lnTo>
                  <a:lnTo>
                    <a:pt x="797460" y="1034252"/>
                  </a:lnTo>
                  <a:lnTo>
                    <a:pt x="842014" y="1057021"/>
                  </a:lnTo>
                  <a:lnTo>
                    <a:pt x="887247" y="1078969"/>
                  </a:lnTo>
                  <a:lnTo>
                    <a:pt x="933113" y="1100081"/>
                  </a:lnTo>
                  <a:lnTo>
                    <a:pt x="979568" y="1120343"/>
                  </a:lnTo>
                  <a:lnTo>
                    <a:pt x="1026566" y="1139739"/>
                  </a:lnTo>
                  <a:lnTo>
                    <a:pt x="1074062" y="1158256"/>
                  </a:lnTo>
                  <a:lnTo>
                    <a:pt x="1122011" y="1175879"/>
                  </a:lnTo>
                  <a:lnTo>
                    <a:pt x="1170367" y="1192594"/>
                  </a:lnTo>
                  <a:lnTo>
                    <a:pt x="1219085" y="1208386"/>
                  </a:lnTo>
                  <a:lnTo>
                    <a:pt x="1268120" y="1223240"/>
                  </a:lnTo>
                  <a:lnTo>
                    <a:pt x="1317427" y="1237143"/>
                  </a:lnTo>
                  <a:lnTo>
                    <a:pt x="1366960" y="1250079"/>
                  </a:lnTo>
                  <a:lnTo>
                    <a:pt x="1416674" y="1262034"/>
                  </a:lnTo>
                  <a:lnTo>
                    <a:pt x="1466524" y="1272994"/>
                  </a:lnTo>
                  <a:lnTo>
                    <a:pt x="1516464" y="1282944"/>
                  </a:lnTo>
                  <a:lnTo>
                    <a:pt x="1566449" y="1291870"/>
                  </a:lnTo>
                  <a:lnTo>
                    <a:pt x="1622384" y="1300637"/>
                  </a:lnTo>
                  <a:lnTo>
                    <a:pt x="1678254" y="1308144"/>
                  </a:lnTo>
                  <a:lnTo>
                    <a:pt x="1733998" y="1314433"/>
                  </a:lnTo>
                  <a:lnTo>
                    <a:pt x="1789551" y="1319547"/>
                  </a:lnTo>
                  <a:lnTo>
                    <a:pt x="1844851" y="1323526"/>
                  </a:lnTo>
                  <a:lnTo>
                    <a:pt x="1899834" y="1326412"/>
                  </a:lnTo>
                  <a:lnTo>
                    <a:pt x="1954436" y="1328248"/>
                  </a:lnTo>
                  <a:lnTo>
                    <a:pt x="2008594" y="1329074"/>
                  </a:lnTo>
                  <a:lnTo>
                    <a:pt x="2062245" y="1328932"/>
                  </a:lnTo>
                  <a:lnTo>
                    <a:pt x="2115324" y="1327864"/>
                  </a:lnTo>
                  <a:lnTo>
                    <a:pt x="2167770" y="1325912"/>
                  </a:lnTo>
                  <a:lnTo>
                    <a:pt x="2219518" y="1323117"/>
                  </a:lnTo>
                  <a:lnTo>
                    <a:pt x="2270504" y="1319521"/>
                  </a:lnTo>
                  <a:lnTo>
                    <a:pt x="2320666" y="1315165"/>
                  </a:lnTo>
                  <a:lnTo>
                    <a:pt x="2369940" y="1310092"/>
                  </a:lnTo>
                  <a:lnTo>
                    <a:pt x="2418263" y="1304342"/>
                  </a:lnTo>
                  <a:lnTo>
                    <a:pt x="2465570" y="1297957"/>
                  </a:lnTo>
                  <a:lnTo>
                    <a:pt x="2511800" y="1290980"/>
                  </a:lnTo>
                  <a:lnTo>
                    <a:pt x="2556888" y="1283451"/>
                  </a:lnTo>
                  <a:lnTo>
                    <a:pt x="2600770" y="1275412"/>
                  </a:lnTo>
                  <a:lnTo>
                    <a:pt x="2643384" y="1266906"/>
                  </a:lnTo>
                  <a:lnTo>
                    <a:pt x="2704787" y="1253359"/>
                  </a:lnTo>
                  <a:lnTo>
                    <a:pt x="2762980" y="1238994"/>
                  </a:lnTo>
                  <a:lnTo>
                    <a:pt x="2817747" y="1223951"/>
                  </a:lnTo>
                  <a:lnTo>
                    <a:pt x="2868875" y="1208370"/>
                  </a:lnTo>
                  <a:lnTo>
                    <a:pt x="2916150" y="1192391"/>
                  </a:lnTo>
                  <a:lnTo>
                    <a:pt x="2959357" y="1176156"/>
                  </a:lnTo>
                  <a:lnTo>
                    <a:pt x="2998283" y="1159805"/>
                  </a:lnTo>
                  <a:lnTo>
                    <a:pt x="3033431" y="1143137"/>
                  </a:lnTo>
                  <a:lnTo>
                    <a:pt x="3049102" y="1134862"/>
                  </a:lnTo>
                  <a:lnTo>
                    <a:pt x="3051113" y="113374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5507" y="3980554"/>
              <a:ext cx="102889" cy="10195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716016" y="4611965"/>
            <a:ext cx="511387" cy="469359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z2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97580" y="4925507"/>
            <a:ext cx="11904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features: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02067" y="5155107"/>
            <a:ext cx="1312333" cy="8540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60"/>
              </a:spcBef>
            </a:pPr>
            <a:r>
              <a:rPr sz="1867" spc="-7" dirty="0">
                <a:latin typeface="Arial MT"/>
                <a:cs typeface="Arial MT"/>
              </a:rPr>
              <a:t>Weighted </a:t>
            </a:r>
            <a:r>
              <a:rPr sz="1867" dirty="0">
                <a:latin typeface="Arial MT"/>
                <a:cs typeface="Arial MT"/>
              </a:rPr>
              <a:t> combination  </a:t>
            </a:r>
            <a:r>
              <a:rPr sz="1867" spc="-7" dirty="0">
                <a:latin typeface="Arial MT"/>
                <a:cs typeface="Arial MT"/>
              </a:rPr>
              <a:t>of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features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7367" y="5441013"/>
            <a:ext cx="2408767" cy="535830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and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</a:t>
            </a:r>
            <a:endParaRPr sz="1067">
              <a:latin typeface="Arial MT"/>
              <a:cs typeface="Arial MT"/>
            </a:endParaRPr>
          </a:p>
          <a:p>
            <a:pPr marL="16933" marR="112604">
              <a:lnSpc>
                <a:spcPct val="117200"/>
              </a:lnSpc>
            </a:pPr>
            <a:r>
              <a:rPr sz="1067" spc="-7" dirty="0">
                <a:latin typeface="Arial MT"/>
                <a:cs typeface="Arial MT"/>
              </a:rPr>
              <a:t>Image Caption Generation with Visual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2015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82129" y="5435407"/>
            <a:ext cx="107272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First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word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34683" y="4611965"/>
            <a:ext cx="511387" cy="46935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y2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76539" y="4623650"/>
            <a:ext cx="1032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Weighted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525332" y="1302750"/>
            <a:ext cx="121920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633" marR="6773" indent="-13546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Distribution  over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vocab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</a:t>
            </a:r>
            <a:r>
              <a:rPr sz="4000" spc="-40" dirty="0"/>
              <a:t> </a:t>
            </a:r>
            <a:r>
              <a:rPr sz="4000" spc="-7" dirty="0"/>
              <a:t>with</a:t>
            </a:r>
            <a:r>
              <a:rPr sz="4000" spc="-40" dirty="0"/>
              <a:t> </a:t>
            </a:r>
            <a:r>
              <a:rPr sz="4000" spc="-7" dirty="0"/>
              <a:t>Attention</a:t>
            </a:r>
            <a:endParaRPr sz="4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5" y="2908529"/>
            <a:ext cx="1429000" cy="142902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38767" y="2919533"/>
            <a:ext cx="1120987" cy="1386840"/>
            <a:chOff x="1679075" y="2189650"/>
            <a:chExt cx="840740" cy="1040130"/>
          </a:xfrm>
        </p:grpSpPr>
        <p:sp>
          <p:nvSpPr>
            <p:cNvPr id="4" name="object 4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83837" y="2194412"/>
              <a:ext cx="831215" cy="1030605"/>
            </a:xfrm>
            <a:custGeom>
              <a:avLst/>
              <a:gdLst/>
              <a:ahLst/>
              <a:cxnLst/>
              <a:rect l="l" t="t" r="r" b="b"/>
              <a:pathLst>
                <a:path w="831214" h="1030605">
                  <a:moveTo>
                    <a:pt x="0" y="1030399"/>
                  </a:moveTo>
                  <a:lnTo>
                    <a:pt x="0" y="0"/>
                  </a:lnTo>
                  <a:lnTo>
                    <a:pt x="830774" y="206079"/>
                  </a:lnTo>
                  <a:lnTo>
                    <a:pt x="830774" y="824319"/>
                  </a:lnTo>
                  <a:lnTo>
                    <a:pt x="0" y="10303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33950" y="3390853"/>
            <a:ext cx="7679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 MT"/>
                <a:cs typeface="Arial MT"/>
              </a:rPr>
              <a:t>CNN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256" y="4388785"/>
            <a:ext cx="10600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 indent="15070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Image: </a:t>
            </a:r>
            <a:r>
              <a:rPr sz="1867" dirty="0">
                <a:latin typeface="Arial MT"/>
                <a:cs typeface="Arial MT"/>
              </a:rPr>
              <a:t> H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3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181" y="4152385"/>
            <a:ext cx="103208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0447" marR="6773" indent="-224361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Features: 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x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3583" y="3285566"/>
            <a:ext cx="511387" cy="682412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99" y="511499"/>
                </a:moveTo>
                <a:lnTo>
                  <a:pt x="0" y="511499"/>
                </a:lnTo>
                <a:lnTo>
                  <a:pt x="0" y="0"/>
                </a:lnTo>
                <a:lnTo>
                  <a:pt x="383399" y="0"/>
                </a:lnTo>
                <a:lnTo>
                  <a:pt x="383399" y="5114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5103583" y="32855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51914" y="3517259"/>
            <a:ext cx="641773" cy="219287"/>
            <a:chOff x="3188935" y="2637944"/>
            <a:chExt cx="481330" cy="164465"/>
          </a:xfrm>
        </p:grpSpPr>
        <p:sp>
          <p:nvSpPr>
            <p:cNvPr id="12" name="object 12"/>
            <p:cNvSpPr/>
            <p:nvPr/>
          </p:nvSpPr>
          <p:spPr>
            <a:xfrm>
              <a:off x="3188935" y="2719925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60">
                  <a:moveTo>
                    <a:pt x="0" y="0"/>
                  </a:moveTo>
                  <a:lnTo>
                    <a:pt x="2891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085" y="2637944"/>
              <a:ext cx="211001" cy="16396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530448" y="3357217"/>
            <a:ext cx="533400" cy="539327"/>
            <a:chOff x="2647836" y="2517912"/>
            <a:chExt cx="400050" cy="404495"/>
          </a:xfrm>
        </p:grpSpPr>
        <p:sp>
          <p:nvSpPr>
            <p:cNvPr id="15" name="object 15"/>
            <p:cNvSpPr/>
            <p:nvPr/>
          </p:nvSpPr>
          <p:spPr>
            <a:xfrm>
              <a:off x="2654200" y="2523124"/>
              <a:ext cx="383540" cy="393700"/>
            </a:xfrm>
            <a:custGeom>
              <a:avLst/>
              <a:gdLst/>
              <a:ahLst/>
              <a:cxnLst/>
              <a:rect l="l" t="t" r="r" b="b"/>
              <a:pathLst>
                <a:path w="383539" h="393700">
                  <a:moveTo>
                    <a:pt x="3833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393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652598" y="2522674"/>
              <a:ext cx="390525" cy="394970"/>
            </a:xfrm>
            <a:custGeom>
              <a:avLst/>
              <a:gdLst/>
              <a:ahLst/>
              <a:cxnLst/>
              <a:rect l="l" t="t" r="r" b="b"/>
              <a:pathLst>
                <a:path w="390525" h="394969">
                  <a:moveTo>
                    <a:pt x="1601" y="449"/>
                  </a:moveTo>
                  <a:lnTo>
                    <a:pt x="385001" y="449"/>
                  </a:lnTo>
                  <a:lnTo>
                    <a:pt x="385001" y="394049"/>
                  </a:lnTo>
                  <a:lnTo>
                    <a:pt x="1601" y="394049"/>
                  </a:lnTo>
                  <a:lnTo>
                    <a:pt x="1601" y="449"/>
                  </a:lnTo>
                  <a:close/>
                </a:path>
                <a:path w="390525" h="394969">
                  <a:moveTo>
                    <a:pt x="123151" y="0"/>
                  </a:moveTo>
                  <a:lnTo>
                    <a:pt x="123151" y="394499"/>
                  </a:lnTo>
                </a:path>
                <a:path w="390525" h="394969">
                  <a:moveTo>
                    <a:pt x="261224" y="10"/>
                  </a:moveTo>
                  <a:lnTo>
                    <a:pt x="261224" y="394510"/>
                  </a:lnTo>
                </a:path>
                <a:path w="390525" h="394969">
                  <a:moveTo>
                    <a:pt x="389999" y="133149"/>
                  </a:moveTo>
                  <a:lnTo>
                    <a:pt x="0" y="131349"/>
                  </a:lnTo>
                </a:path>
                <a:path w="390525" h="394969">
                  <a:moveTo>
                    <a:pt x="389999" y="263971"/>
                  </a:moveTo>
                  <a:lnTo>
                    <a:pt x="0" y="262171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3583" y="1938771"/>
            <a:ext cx="511387" cy="46935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56582" y="2267071"/>
            <a:ext cx="2689860" cy="3027680"/>
            <a:chOff x="2817436" y="1700303"/>
            <a:chExt cx="2017395" cy="2270760"/>
          </a:xfrm>
        </p:grpSpPr>
        <p:sp>
          <p:nvSpPr>
            <p:cNvPr id="19" name="object 19"/>
            <p:cNvSpPr/>
            <p:nvPr/>
          </p:nvSpPr>
          <p:spPr>
            <a:xfrm>
              <a:off x="2858239" y="1709828"/>
              <a:ext cx="969644" cy="699770"/>
            </a:xfrm>
            <a:custGeom>
              <a:avLst/>
              <a:gdLst/>
              <a:ahLst/>
              <a:cxnLst/>
              <a:rect l="l" t="t" r="r" b="b"/>
              <a:pathLst>
                <a:path w="969645" h="699769">
                  <a:moveTo>
                    <a:pt x="969448" y="0"/>
                  </a:moveTo>
                  <a:lnTo>
                    <a:pt x="920371" y="1340"/>
                  </a:lnTo>
                  <a:lnTo>
                    <a:pt x="871403" y="5301"/>
                  </a:lnTo>
                  <a:lnTo>
                    <a:pt x="822654" y="11792"/>
                  </a:lnTo>
                  <a:lnTo>
                    <a:pt x="774231" y="20724"/>
                  </a:lnTo>
                  <a:lnTo>
                    <a:pt x="726246" y="32004"/>
                  </a:lnTo>
                  <a:lnTo>
                    <a:pt x="678805" y="45544"/>
                  </a:lnTo>
                  <a:lnTo>
                    <a:pt x="632020" y="61253"/>
                  </a:lnTo>
                  <a:lnTo>
                    <a:pt x="585998" y="79040"/>
                  </a:lnTo>
                  <a:lnTo>
                    <a:pt x="540848" y="98815"/>
                  </a:lnTo>
                  <a:lnTo>
                    <a:pt x="496681" y="120488"/>
                  </a:lnTo>
                  <a:lnTo>
                    <a:pt x="453605" y="143969"/>
                  </a:lnTo>
                  <a:lnTo>
                    <a:pt x="411729" y="169166"/>
                  </a:lnTo>
                  <a:lnTo>
                    <a:pt x="371162" y="195990"/>
                  </a:lnTo>
                  <a:lnTo>
                    <a:pt x="332013" y="224350"/>
                  </a:lnTo>
                  <a:lnTo>
                    <a:pt x="294391" y="254156"/>
                  </a:lnTo>
                  <a:lnTo>
                    <a:pt x="255902" y="287592"/>
                  </a:lnTo>
                  <a:lnTo>
                    <a:pt x="219425" y="322474"/>
                  </a:lnTo>
                  <a:lnTo>
                    <a:pt x="185095" y="358690"/>
                  </a:lnTo>
                  <a:lnTo>
                    <a:pt x="153047" y="396128"/>
                  </a:lnTo>
                  <a:lnTo>
                    <a:pt x="123413" y="434677"/>
                  </a:lnTo>
                  <a:lnTo>
                    <a:pt x="96330" y="474227"/>
                  </a:lnTo>
                  <a:lnTo>
                    <a:pt x="71930" y="514666"/>
                  </a:lnTo>
                  <a:lnTo>
                    <a:pt x="52887" y="550692"/>
                  </a:lnTo>
                  <a:lnTo>
                    <a:pt x="36091" y="587239"/>
                  </a:lnTo>
                  <a:lnTo>
                    <a:pt x="21633" y="624233"/>
                  </a:lnTo>
                  <a:lnTo>
                    <a:pt x="9602" y="661600"/>
                  </a:lnTo>
                  <a:lnTo>
                    <a:pt x="88" y="699264"/>
                  </a:lnTo>
                  <a:lnTo>
                    <a:pt x="0" y="69968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7436" y="2396555"/>
              <a:ext cx="81606" cy="10841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51362" y="3458975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35149" y="46119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z1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81832" y="3876267"/>
            <a:ext cx="2401147" cy="1798320"/>
            <a:chOff x="2836374" y="2907200"/>
            <a:chExt cx="1800860" cy="1348740"/>
          </a:xfrm>
        </p:grpSpPr>
        <p:sp>
          <p:nvSpPr>
            <p:cNvPr id="24" name="object 24"/>
            <p:cNvSpPr/>
            <p:nvPr/>
          </p:nvSpPr>
          <p:spPr>
            <a:xfrm>
              <a:off x="2845899" y="2916725"/>
              <a:ext cx="1734185" cy="1329690"/>
            </a:xfrm>
            <a:custGeom>
              <a:avLst/>
              <a:gdLst/>
              <a:ahLst/>
              <a:cxnLst/>
              <a:rect l="l" t="t" r="r" b="b"/>
              <a:pathLst>
                <a:path w="1734185" h="1329689">
                  <a:moveTo>
                    <a:pt x="0" y="0"/>
                  </a:moveTo>
                  <a:lnTo>
                    <a:pt x="1089" y="55037"/>
                  </a:lnTo>
                  <a:lnTo>
                    <a:pt x="4317" y="109394"/>
                  </a:lnTo>
                  <a:lnTo>
                    <a:pt x="9620" y="163036"/>
                  </a:lnTo>
                  <a:lnTo>
                    <a:pt x="16935" y="215927"/>
                  </a:lnTo>
                  <a:lnTo>
                    <a:pt x="26199" y="268032"/>
                  </a:lnTo>
                  <a:lnTo>
                    <a:pt x="37350" y="319317"/>
                  </a:lnTo>
                  <a:lnTo>
                    <a:pt x="50324" y="369746"/>
                  </a:lnTo>
                  <a:lnTo>
                    <a:pt x="65059" y="419285"/>
                  </a:lnTo>
                  <a:lnTo>
                    <a:pt x="81491" y="467897"/>
                  </a:lnTo>
                  <a:lnTo>
                    <a:pt x="99558" y="515548"/>
                  </a:lnTo>
                  <a:lnTo>
                    <a:pt x="119198" y="562203"/>
                  </a:lnTo>
                  <a:lnTo>
                    <a:pt x="140346" y="607827"/>
                  </a:lnTo>
                  <a:lnTo>
                    <a:pt x="162941" y="652385"/>
                  </a:lnTo>
                  <a:lnTo>
                    <a:pt x="186919" y="695842"/>
                  </a:lnTo>
                  <a:lnTo>
                    <a:pt x="212217" y="738161"/>
                  </a:lnTo>
                  <a:lnTo>
                    <a:pt x="238773" y="779310"/>
                  </a:lnTo>
                  <a:lnTo>
                    <a:pt x="266524" y="819252"/>
                  </a:lnTo>
                  <a:lnTo>
                    <a:pt x="295406" y="857952"/>
                  </a:lnTo>
                  <a:lnTo>
                    <a:pt x="325358" y="895375"/>
                  </a:lnTo>
                  <a:lnTo>
                    <a:pt x="356316" y="931486"/>
                  </a:lnTo>
                  <a:lnTo>
                    <a:pt x="388216" y="966250"/>
                  </a:lnTo>
                  <a:lnTo>
                    <a:pt x="420997" y="999633"/>
                  </a:lnTo>
                  <a:lnTo>
                    <a:pt x="454596" y="1031598"/>
                  </a:lnTo>
                  <a:lnTo>
                    <a:pt x="488949" y="1062111"/>
                  </a:lnTo>
                  <a:lnTo>
                    <a:pt x="523994" y="1091136"/>
                  </a:lnTo>
                  <a:lnTo>
                    <a:pt x="559667" y="1118639"/>
                  </a:lnTo>
                  <a:lnTo>
                    <a:pt x="595907" y="1144585"/>
                  </a:lnTo>
                  <a:lnTo>
                    <a:pt x="632649" y="1168938"/>
                  </a:lnTo>
                  <a:lnTo>
                    <a:pt x="669832" y="1191664"/>
                  </a:lnTo>
                  <a:lnTo>
                    <a:pt x="707392" y="1212726"/>
                  </a:lnTo>
                  <a:lnTo>
                    <a:pt x="745266" y="1232091"/>
                  </a:lnTo>
                  <a:lnTo>
                    <a:pt x="783392" y="1249723"/>
                  </a:lnTo>
                  <a:lnTo>
                    <a:pt x="821706" y="1265587"/>
                  </a:lnTo>
                  <a:lnTo>
                    <a:pt x="860146" y="1279648"/>
                  </a:lnTo>
                  <a:lnTo>
                    <a:pt x="898649" y="1291870"/>
                  </a:lnTo>
                  <a:lnTo>
                    <a:pt x="950469" y="1305403"/>
                  </a:lnTo>
                  <a:lnTo>
                    <a:pt x="1002135" y="1315716"/>
                  </a:lnTo>
                  <a:lnTo>
                    <a:pt x="1053495" y="1322986"/>
                  </a:lnTo>
                  <a:lnTo>
                    <a:pt x="1104394" y="1327388"/>
                  </a:lnTo>
                  <a:lnTo>
                    <a:pt x="1154680" y="1329097"/>
                  </a:lnTo>
                  <a:lnTo>
                    <a:pt x="1204199" y="1328289"/>
                  </a:lnTo>
                  <a:lnTo>
                    <a:pt x="1252797" y="1325140"/>
                  </a:lnTo>
                  <a:lnTo>
                    <a:pt x="1300322" y="1319825"/>
                  </a:lnTo>
                  <a:lnTo>
                    <a:pt x="1346620" y="1312520"/>
                  </a:lnTo>
                  <a:lnTo>
                    <a:pt x="1391537" y="1303400"/>
                  </a:lnTo>
                  <a:lnTo>
                    <a:pt x="1434920" y="1292640"/>
                  </a:lnTo>
                  <a:lnTo>
                    <a:pt x="1476616" y="1280417"/>
                  </a:lnTo>
                  <a:lnTo>
                    <a:pt x="1516471" y="1266906"/>
                  </a:lnTo>
                  <a:lnTo>
                    <a:pt x="1565279" y="1247704"/>
                  </a:lnTo>
                  <a:lnTo>
                    <a:pt x="1610380" y="1227007"/>
                  </a:lnTo>
                  <a:lnTo>
                    <a:pt x="1651437" y="1205201"/>
                  </a:lnTo>
                  <a:lnTo>
                    <a:pt x="1688114" y="1182672"/>
                  </a:lnTo>
                  <a:lnTo>
                    <a:pt x="1720072" y="1159805"/>
                  </a:lnTo>
                  <a:lnTo>
                    <a:pt x="1733333" y="1149079"/>
                  </a:lnTo>
                  <a:lnTo>
                    <a:pt x="1733630" y="114882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3873" y="3984228"/>
              <a:ext cx="93338" cy="10837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663416" y="4611965"/>
            <a:ext cx="511387" cy="46935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y1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84449" y="3285566"/>
            <a:ext cx="511387" cy="682412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383399" y="511499"/>
                </a:moveTo>
                <a:lnTo>
                  <a:pt x="0" y="511499"/>
                </a:lnTo>
                <a:lnTo>
                  <a:pt x="0" y="0"/>
                </a:lnTo>
                <a:lnTo>
                  <a:pt x="383399" y="0"/>
                </a:lnTo>
                <a:lnTo>
                  <a:pt x="383399" y="5114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6284449" y="3285565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71699" y="3996533"/>
            <a:ext cx="767080" cy="635000"/>
            <a:chOff x="4628774" y="2997400"/>
            <a:chExt cx="575310" cy="476250"/>
          </a:xfrm>
        </p:grpSpPr>
        <p:sp>
          <p:nvSpPr>
            <p:cNvPr id="30" name="object 30"/>
            <p:cNvSpPr/>
            <p:nvPr/>
          </p:nvSpPr>
          <p:spPr>
            <a:xfrm>
              <a:off x="4643062" y="3126414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60"/>
                  </a:moveTo>
                  <a:lnTo>
                    <a:pt x="18021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492" y="2998115"/>
              <a:ext cx="131854" cy="16507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2046" y="3123479"/>
              <a:ext cx="197485" cy="335915"/>
            </a:xfrm>
            <a:custGeom>
              <a:avLst/>
              <a:gdLst/>
              <a:ahLst/>
              <a:cxnLst/>
              <a:rect l="l" t="t" r="r" b="b"/>
              <a:pathLst>
                <a:path w="197485" h="335914">
                  <a:moveTo>
                    <a:pt x="197215" y="33549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2044" y="2997400"/>
              <a:ext cx="134978" cy="16428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496729" y="1257883"/>
            <a:ext cx="174582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06486" marR="6773" indent="-290398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Distribution</a:t>
            </a:r>
            <a:r>
              <a:rPr sz="1867" spc="-11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over </a:t>
            </a:r>
            <a:r>
              <a:rPr sz="1867" spc="-50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locations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77202" y="1959171"/>
            <a:ext cx="1212425" cy="1750060"/>
            <a:chOff x="3957901" y="1469378"/>
            <a:chExt cx="909319" cy="1312545"/>
          </a:xfrm>
        </p:grpSpPr>
        <p:sp>
          <p:nvSpPr>
            <p:cNvPr id="36" name="object 36"/>
            <p:cNvSpPr/>
            <p:nvPr/>
          </p:nvSpPr>
          <p:spPr>
            <a:xfrm>
              <a:off x="4019387" y="2137025"/>
              <a:ext cx="0" cy="327660"/>
            </a:xfrm>
            <a:custGeom>
              <a:avLst/>
              <a:gdLst/>
              <a:ahLst/>
              <a:cxnLst/>
              <a:rect l="l" t="t" r="r" b="b"/>
              <a:pathLst>
                <a:path h="327660">
                  <a:moveTo>
                    <a:pt x="0" y="3271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7901" y="1993061"/>
              <a:ext cx="122971" cy="15825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211087" y="2719924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7549" y="2658439"/>
              <a:ext cx="158251" cy="12297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83737" y="1469378"/>
              <a:ext cx="383540" cy="511809"/>
            </a:xfrm>
            <a:custGeom>
              <a:avLst/>
              <a:gdLst/>
              <a:ahLst/>
              <a:cxnLst/>
              <a:rect l="l" t="t" r="r" b="b"/>
              <a:pathLst>
                <a:path w="383539" h="511810">
                  <a:moveTo>
                    <a:pt x="383399" y="511499"/>
                  </a:moveTo>
                  <a:lnTo>
                    <a:pt x="0" y="511499"/>
                  </a:lnTo>
                  <a:lnTo>
                    <a:pt x="0" y="0"/>
                  </a:lnTo>
                  <a:lnTo>
                    <a:pt x="383399" y="0"/>
                  </a:lnTo>
                  <a:lnTo>
                    <a:pt x="383399" y="5114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978316" y="1959171"/>
            <a:ext cx="511387" cy="46935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15916" y="1959171"/>
            <a:ext cx="511387" cy="469359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d1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746493" y="1579643"/>
            <a:ext cx="3119120" cy="1760220"/>
            <a:chOff x="2809870" y="1184732"/>
            <a:chExt cx="2339340" cy="1320165"/>
          </a:xfrm>
        </p:grpSpPr>
        <p:sp>
          <p:nvSpPr>
            <p:cNvPr id="44" name="object 44"/>
            <p:cNvSpPr/>
            <p:nvPr/>
          </p:nvSpPr>
          <p:spPr>
            <a:xfrm>
              <a:off x="4749081" y="2135750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55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9169" y="2004322"/>
              <a:ext cx="126835" cy="1659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905037" y="2133324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50"/>
                  </a:moveTo>
                  <a:lnTo>
                    <a:pt x="170251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9033" y="2003731"/>
              <a:ext cx="129877" cy="16547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50833" y="1194257"/>
              <a:ext cx="1824989" cy="1214755"/>
            </a:xfrm>
            <a:custGeom>
              <a:avLst/>
              <a:gdLst/>
              <a:ahLst/>
              <a:cxnLst/>
              <a:rect l="l" t="t" r="r" b="b"/>
              <a:pathLst>
                <a:path w="1824989" h="1214755">
                  <a:moveTo>
                    <a:pt x="1824604" y="275120"/>
                  </a:moveTo>
                  <a:lnTo>
                    <a:pt x="1800250" y="220370"/>
                  </a:lnTo>
                  <a:lnTo>
                    <a:pt x="1759102" y="179569"/>
                  </a:lnTo>
                  <a:lnTo>
                    <a:pt x="1700430" y="138033"/>
                  </a:lnTo>
                  <a:lnTo>
                    <a:pt x="1665167" y="117713"/>
                  </a:lnTo>
                  <a:lnTo>
                    <a:pt x="1626296" y="98078"/>
                  </a:lnTo>
                  <a:lnTo>
                    <a:pt x="1584074" y="79418"/>
                  </a:lnTo>
                  <a:lnTo>
                    <a:pt x="1538760" y="62022"/>
                  </a:lnTo>
                  <a:lnTo>
                    <a:pt x="1490611" y="46181"/>
                  </a:lnTo>
                  <a:lnTo>
                    <a:pt x="1439885" y="32184"/>
                  </a:lnTo>
                  <a:lnTo>
                    <a:pt x="1386840" y="20321"/>
                  </a:lnTo>
                  <a:lnTo>
                    <a:pt x="1331733" y="10881"/>
                  </a:lnTo>
                  <a:lnTo>
                    <a:pt x="1274822" y="4154"/>
                  </a:lnTo>
                  <a:lnTo>
                    <a:pt x="1216364" y="431"/>
                  </a:lnTo>
                  <a:lnTo>
                    <a:pt x="1156618" y="0"/>
                  </a:lnTo>
                  <a:lnTo>
                    <a:pt x="1095842" y="3151"/>
                  </a:lnTo>
                  <a:lnTo>
                    <a:pt x="1034292" y="10174"/>
                  </a:lnTo>
                  <a:lnTo>
                    <a:pt x="972227" y="21359"/>
                  </a:lnTo>
                  <a:lnTo>
                    <a:pt x="909904" y="36996"/>
                  </a:lnTo>
                  <a:lnTo>
                    <a:pt x="867041" y="50456"/>
                  </a:lnTo>
                  <a:lnTo>
                    <a:pt x="824262" y="66111"/>
                  </a:lnTo>
                  <a:lnTo>
                    <a:pt x="781651" y="83915"/>
                  </a:lnTo>
                  <a:lnTo>
                    <a:pt x="739291" y="103822"/>
                  </a:lnTo>
                  <a:lnTo>
                    <a:pt x="697266" y="125786"/>
                  </a:lnTo>
                  <a:lnTo>
                    <a:pt x="655659" y="149762"/>
                  </a:lnTo>
                  <a:lnTo>
                    <a:pt x="614555" y="175704"/>
                  </a:lnTo>
                  <a:lnTo>
                    <a:pt x="574037" y="203565"/>
                  </a:lnTo>
                  <a:lnTo>
                    <a:pt x="534189" y="233299"/>
                  </a:lnTo>
                  <a:lnTo>
                    <a:pt x="495095" y="264862"/>
                  </a:lnTo>
                  <a:lnTo>
                    <a:pt x="456839" y="298206"/>
                  </a:lnTo>
                  <a:lnTo>
                    <a:pt x="419503" y="333286"/>
                  </a:lnTo>
                  <a:lnTo>
                    <a:pt x="383172" y="370056"/>
                  </a:lnTo>
                  <a:lnTo>
                    <a:pt x="347930" y="408470"/>
                  </a:lnTo>
                  <a:lnTo>
                    <a:pt x="313861" y="448483"/>
                  </a:lnTo>
                  <a:lnTo>
                    <a:pt x="281047" y="490047"/>
                  </a:lnTo>
                  <a:lnTo>
                    <a:pt x="253002" y="528260"/>
                  </a:lnTo>
                  <a:lnTo>
                    <a:pt x="226075" y="567630"/>
                  </a:lnTo>
                  <a:lnTo>
                    <a:pt x="200323" y="608126"/>
                  </a:lnTo>
                  <a:lnTo>
                    <a:pt x="175807" y="649715"/>
                  </a:lnTo>
                  <a:lnTo>
                    <a:pt x="152584" y="692366"/>
                  </a:lnTo>
                  <a:lnTo>
                    <a:pt x="130715" y="736046"/>
                  </a:lnTo>
                  <a:lnTo>
                    <a:pt x="110257" y="780722"/>
                  </a:lnTo>
                  <a:lnTo>
                    <a:pt x="91269" y="826363"/>
                  </a:lnTo>
                  <a:lnTo>
                    <a:pt x="73811" y="872936"/>
                  </a:lnTo>
                  <a:lnTo>
                    <a:pt x="56071" y="926404"/>
                  </a:lnTo>
                  <a:lnTo>
                    <a:pt x="40425" y="980966"/>
                  </a:lnTo>
                  <a:lnTo>
                    <a:pt x="26956" y="1036575"/>
                  </a:lnTo>
                  <a:lnTo>
                    <a:pt x="15749" y="1093185"/>
                  </a:lnTo>
                  <a:lnTo>
                    <a:pt x="6886" y="1150751"/>
                  </a:lnTo>
                  <a:lnTo>
                    <a:pt x="452" y="1209226"/>
                  </a:lnTo>
                  <a:lnTo>
                    <a:pt x="0" y="1214521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9870" y="2397933"/>
              <a:ext cx="81925" cy="10674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065249" y="3285565"/>
            <a:ext cx="511387" cy="46935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h2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952567" y="3996832"/>
            <a:ext cx="756920" cy="635000"/>
            <a:chOff x="5964425" y="2997624"/>
            <a:chExt cx="567690" cy="476250"/>
          </a:xfrm>
        </p:grpSpPr>
        <p:sp>
          <p:nvSpPr>
            <p:cNvPr id="52" name="object 52"/>
            <p:cNvSpPr/>
            <p:nvPr/>
          </p:nvSpPr>
          <p:spPr>
            <a:xfrm>
              <a:off x="6325814" y="3124398"/>
              <a:ext cx="192405" cy="334645"/>
            </a:xfrm>
            <a:custGeom>
              <a:avLst/>
              <a:gdLst/>
              <a:ahLst/>
              <a:cxnLst/>
              <a:rect l="l" t="t" r="r" b="b"/>
              <a:pathLst>
                <a:path w="192404" h="334645">
                  <a:moveTo>
                    <a:pt x="191898" y="334576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7008" y="2997624"/>
              <a:ext cx="134034" cy="1645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978712" y="3126414"/>
              <a:ext cx="180340" cy="332740"/>
            </a:xfrm>
            <a:custGeom>
              <a:avLst/>
              <a:gdLst/>
              <a:ahLst/>
              <a:cxnLst/>
              <a:rect l="l" t="t" r="r" b="b"/>
              <a:pathLst>
                <a:path w="180339" h="332739">
                  <a:moveTo>
                    <a:pt x="0" y="332560"/>
                  </a:moveTo>
                  <a:lnTo>
                    <a:pt x="18021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3142" y="2998115"/>
              <a:ext cx="131854" cy="165074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776599" y="3544586"/>
            <a:ext cx="1252220" cy="164252"/>
            <a:chOff x="5082449" y="2658439"/>
            <a:chExt cx="939165" cy="123189"/>
          </a:xfrm>
        </p:grpSpPr>
        <p:sp>
          <p:nvSpPr>
            <p:cNvPr id="57" name="object 57"/>
            <p:cNvSpPr/>
            <p:nvPr/>
          </p:nvSpPr>
          <p:spPr>
            <a:xfrm>
              <a:off x="5096737" y="2719925"/>
              <a:ext cx="781050" cy="0"/>
            </a:xfrm>
            <a:custGeom>
              <a:avLst/>
              <a:gdLst/>
              <a:ahLst/>
              <a:cxnLst/>
              <a:rect l="l" t="t" r="r" b="b"/>
              <a:pathLst>
                <a:path w="781050">
                  <a:moveTo>
                    <a:pt x="0" y="0"/>
                  </a:moveTo>
                  <a:lnTo>
                    <a:pt x="78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3199" y="2658439"/>
              <a:ext cx="158251" cy="122971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7746449" y="1959171"/>
            <a:ext cx="511387" cy="46935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a3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384049" y="1959171"/>
            <a:ext cx="511387" cy="469359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2236"/>
            <a:r>
              <a:rPr sz="1600" spc="-7" dirty="0">
                <a:latin typeface="Arial MT"/>
                <a:cs typeface="Arial MT"/>
              </a:rPr>
              <a:t>d2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781832" y="2671647"/>
            <a:ext cx="4851400" cy="3002280"/>
            <a:chOff x="2836374" y="2003735"/>
            <a:chExt cx="3638550" cy="2251710"/>
          </a:xfrm>
        </p:grpSpPr>
        <p:sp>
          <p:nvSpPr>
            <p:cNvPr id="62" name="object 62"/>
            <p:cNvSpPr/>
            <p:nvPr/>
          </p:nvSpPr>
          <p:spPr>
            <a:xfrm>
              <a:off x="6075081" y="2135753"/>
              <a:ext cx="156210" cy="328930"/>
            </a:xfrm>
            <a:custGeom>
              <a:avLst/>
              <a:gdLst/>
              <a:ahLst/>
              <a:cxnLst/>
              <a:rect l="l" t="t" r="r" b="b"/>
              <a:pathLst>
                <a:path w="156210" h="328930">
                  <a:moveTo>
                    <a:pt x="155955" y="3284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5169" y="2004326"/>
              <a:ext cx="126835" cy="16596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231037" y="2133327"/>
              <a:ext cx="170815" cy="331470"/>
            </a:xfrm>
            <a:custGeom>
              <a:avLst/>
              <a:gdLst/>
              <a:ahLst/>
              <a:cxnLst/>
              <a:rect l="l" t="t" r="r" b="b"/>
              <a:pathLst>
                <a:path w="170814" h="331469">
                  <a:moveTo>
                    <a:pt x="0" y="330850"/>
                  </a:moveTo>
                  <a:lnTo>
                    <a:pt x="170251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5033" y="2003735"/>
              <a:ext cx="129877" cy="16547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845899" y="2916725"/>
              <a:ext cx="3051175" cy="1329690"/>
            </a:xfrm>
            <a:custGeom>
              <a:avLst/>
              <a:gdLst/>
              <a:ahLst/>
              <a:cxnLst/>
              <a:rect l="l" t="t" r="r" b="b"/>
              <a:pathLst>
                <a:path w="3051175" h="1329689">
                  <a:moveTo>
                    <a:pt x="0" y="0"/>
                  </a:moveTo>
                  <a:lnTo>
                    <a:pt x="1056" y="41048"/>
                  </a:lnTo>
                  <a:lnTo>
                    <a:pt x="4194" y="81724"/>
                  </a:lnTo>
                  <a:lnTo>
                    <a:pt x="9369" y="122014"/>
                  </a:lnTo>
                  <a:lnTo>
                    <a:pt x="16536" y="161902"/>
                  </a:lnTo>
                  <a:lnTo>
                    <a:pt x="25649" y="201374"/>
                  </a:lnTo>
                  <a:lnTo>
                    <a:pt x="36663" y="240417"/>
                  </a:lnTo>
                  <a:lnTo>
                    <a:pt x="49532" y="279014"/>
                  </a:lnTo>
                  <a:lnTo>
                    <a:pt x="64213" y="317152"/>
                  </a:lnTo>
                  <a:lnTo>
                    <a:pt x="80658" y="354816"/>
                  </a:lnTo>
                  <a:lnTo>
                    <a:pt x="98824" y="391993"/>
                  </a:lnTo>
                  <a:lnTo>
                    <a:pt x="118664" y="428666"/>
                  </a:lnTo>
                  <a:lnTo>
                    <a:pt x="140134" y="464822"/>
                  </a:lnTo>
                  <a:lnTo>
                    <a:pt x="163188" y="500447"/>
                  </a:lnTo>
                  <a:lnTo>
                    <a:pt x="187781" y="535525"/>
                  </a:lnTo>
                  <a:lnTo>
                    <a:pt x="213868" y="570043"/>
                  </a:lnTo>
                  <a:lnTo>
                    <a:pt x="241403" y="603986"/>
                  </a:lnTo>
                  <a:lnTo>
                    <a:pt x="270341" y="637338"/>
                  </a:lnTo>
                  <a:lnTo>
                    <a:pt x="300637" y="670087"/>
                  </a:lnTo>
                  <a:lnTo>
                    <a:pt x="332246" y="702217"/>
                  </a:lnTo>
                  <a:lnTo>
                    <a:pt x="365122" y="733714"/>
                  </a:lnTo>
                  <a:lnTo>
                    <a:pt x="399220" y="764564"/>
                  </a:lnTo>
                  <a:lnTo>
                    <a:pt x="434495" y="794751"/>
                  </a:lnTo>
                  <a:lnTo>
                    <a:pt x="470902" y="824262"/>
                  </a:lnTo>
                  <a:lnTo>
                    <a:pt x="508395" y="853081"/>
                  </a:lnTo>
                  <a:lnTo>
                    <a:pt x="546929" y="881196"/>
                  </a:lnTo>
                  <a:lnTo>
                    <a:pt x="586458" y="908590"/>
                  </a:lnTo>
                  <a:lnTo>
                    <a:pt x="626939" y="935249"/>
                  </a:lnTo>
                  <a:lnTo>
                    <a:pt x="668324" y="961159"/>
                  </a:lnTo>
                  <a:lnTo>
                    <a:pt x="710570" y="986306"/>
                  </a:lnTo>
                  <a:lnTo>
                    <a:pt x="753630" y="1010675"/>
                  </a:lnTo>
                  <a:lnTo>
                    <a:pt x="797460" y="1034252"/>
                  </a:lnTo>
                  <a:lnTo>
                    <a:pt x="842014" y="1057021"/>
                  </a:lnTo>
                  <a:lnTo>
                    <a:pt x="887247" y="1078969"/>
                  </a:lnTo>
                  <a:lnTo>
                    <a:pt x="933113" y="1100081"/>
                  </a:lnTo>
                  <a:lnTo>
                    <a:pt x="979568" y="1120343"/>
                  </a:lnTo>
                  <a:lnTo>
                    <a:pt x="1026566" y="1139739"/>
                  </a:lnTo>
                  <a:lnTo>
                    <a:pt x="1074062" y="1158256"/>
                  </a:lnTo>
                  <a:lnTo>
                    <a:pt x="1122011" y="1175879"/>
                  </a:lnTo>
                  <a:lnTo>
                    <a:pt x="1170367" y="1192594"/>
                  </a:lnTo>
                  <a:lnTo>
                    <a:pt x="1219085" y="1208386"/>
                  </a:lnTo>
                  <a:lnTo>
                    <a:pt x="1268120" y="1223240"/>
                  </a:lnTo>
                  <a:lnTo>
                    <a:pt x="1317427" y="1237143"/>
                  </a:lnTo>
                  <a:lnTo>
                    <a:pt x="1366960" y="1250079"/>
                  </a:lnTo>
                  <a:lnTo>
                    <a:pt x="1416674" y="1262034"/>
                  </a:lnTo>
                  <a:lnTo>
                    <a:pt x="1466524" y="1272994"/>
                  </a:lnTo>
                  <a:lnTo>
                    <a:pt x="1516464" y="1282944"/>
                  </a:lnTo>
                  <a:lnTo>
                    <a:pt x="1566449" y="1291870"/>
                  </a:lnTo>
                  <a:lnTo>
                    <a:pt x="1622384" y="1300637"/>
                  </a:lnTo>
                  <a:lnTo>
                    <a:pt x="1678254" y="1308144"/>
                  </a:lnTo>
                  <a:lnTo>
                    <a:pt x="1733998" y="1314433"/>
                  </a:lnTo>
                  <a:lnTo>
                    <a:pt x="1789551" y="1319547"/>
                  </a:lnTo>
                  <a:lnTo>
                    <a:pt x="1844851" y="1323526"/>
                  </a:lnTo>
                  <a:lnTo>
                    <a:pt x="1899834" y="1326412"/>
                  </a:lnTo>
                  <a:lnTo>
                    <a:pt x="1954436" y="1328248"/>
                  </a:lnTo>
                  <a:lnTo>
                    <a:pt x="2008594" y="1329074"/>
                  </a:lnTo>
                  <a:lnTo>
                    <a:pt x="2062245" y="1328932"/>
                  </a:lnTo>
                  <a:lnTo>
                    <a:pt x="2115324" y="1327864"/>
                  </a:lnTo>
                  <a:lnTo>
                    <a:pt x="2167770" y="1325912"/>
                  </a:lnTo>
                  <a:lnTo>
                    <a:pt x="2219518" y="1323117"/>
                  </a:lnTo>
                  <a:lnTo>
                    <a:pt x="2270504" y="1319521"/>
                  </a:lnTo>
                  <a:lnTo>
                    <a:pt x="2320666" y="1315165"/>
                  </a:lnTo>
                  <a:lnTo>
                    <a:pt x="2369940" y="1310092"/>
                  </a:lnTo>
                  <a:lnTo>
                    <a:pt x="2418263" y="1304342"/>
                  </a:lnTo>
                  <a:lnTo>
                    <a:pt x="2465570" y="1297957"/>
                  </a:lnTo>
                  <a:lnTo>
                    <a:pt x="2511800" y="1290980"/>
                  </a:lnTo>
                  <a:lnTo>
                    <a:pt x="2556888" y="1283451"/>
                  </a:lnTo>
                  <a:lnTo>
                    <a:pt x="2600770" y="1275412"/>
                  </a:lnTo>
                  <a:lnTo>
                    <a:pt x="2643384" y="1266906"/>
                  </a:lnTo>
                  <a:lnTo>
                    <a:pt x="2704787" y="1253359"/>
                  </a:lnTo>
                  <a:lnTo>
                    <a:pt x="2762980" y="1238994"/>
                  </a:lnTo>
                  <a:lnTo>
                    <a:pt x="2817747" y="1223951"/>
                  </a:lnTo>
                  <a:lnTo>
                    <a:pt x="2868875" y="1208370"/>
                  </a:lnTo>
                  <a:lnTo>
                    <a:pt x="2916150" y="1192391"/>
                  </a:lnTo>
                  <a:lnTo>
                    <a:pt x="2959357" y="1176156"/>
                  </a:lnTo>
                  <a:lnTo>
                    <a:pt x="2998283" y="1159805"/>
                  </a:lnTo>
                  <a:lnTo>
                    <a:pt x="3033431" y="1143137"/>
                  </a:lnTo>
                  <a:lnTo>
                    <a:pt x="3049102" y="1134862"/>
                  </a:lnTo>
                  <a:lnTo>
                    <a:pt x="3051113" y="113374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65507" y="3980554"/>
              <a:ext cx="102889" cy="101956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47616" y="3565949"/>
            <a:ext cx="120699" cy="12069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204116" y="3566216"/>
            <a:ext cx="120699" cy="120699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7716016" y="4611965"/>
            <a:ext cx="511387" cy="469359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z2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597580" y="4925507"/>
            <a:ext cx="11904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features: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202067" y="5155107"/>
            <a:ext cx="1312333" cy="8540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60"/>
              </a:spcBef>
            </a:pPr>
            <a:r>
              <a:rPr sz="1867" spc="-7" dirty="0">
                <a:latin typeface="Arial MT"/>
                <a:cs typeface="Arial MT"/>
              </a:rPr>
              <a:t>Weighted </a:t>
            </a:r>
            <a:r>
              <a:rPr sz="1867" dirty="0">
                <a:latin typeface="Arial MT"/>
                <a:cs typeface="Arial MT"/>
              </a:rPr>
              <a:t> combination  </a:t>
            </a:r>
            <a:r>
              <a:rPr sz="1867" spc="-7" dirty="0">
                <a:latin typeface="Arial MT"/>
                <a:cs typeface="Arial MT"/>
              </a:rPr>
              <a:t>of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features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7367" y="5441013"/>
            <a:ext cx="2408767" cy="535830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al,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and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</a:t>
            </a:r>
            <a:r>
              <a:rPr sz="1067" spc="-2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Neural</a:t>
            </a:r>
            <a:endParaRPr sz="1067">
              <a:latin typeface="Arial MT"/>
              <a:cs typeface="Arial MT"/>
            </a:endParaRPr>
          </a:p>
          <a:p>
            <a:pPr marL="16933" marR="112604">
              <a:lnSpc>
                <a:spcPct val="117200"/>
              </a:lnSpc>
            </a:pPr>
            <a:r>
              <a:rPr sz="1067" spc="-7" dirty="0">
                <a:latin typeface="Arial MT"/>
                <a:cs typeface="Arial MT"/>
              </a:rPr>
              <a:t>Image Caption Generation with Visual </a:t>
            </a:r>
            <a:r>
              <a:rPr sz="1067" spc="-280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2015</a:t>
            </a:r>
            <a:endParaRPr sz="1067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382129" y="5435407"/>
            <a:ext cx="107272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latin typeface="Arial MT"/>
                <a:cs typeface="Arial MT"/>
              </a:rPr>
              <a:t>First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word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434683" y="4611965"/>
            <a:ext cx="511387" cy="46935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>
              <a:spcBef>
                <a:spcPts val="60"/>
              </a:spcBef>
            </a:pPr>
            <a:endParaRPr sz="1400">
              <a:latin typeface="Times New Roman"/>
              <a:cs typeface="Times New Roman"/>
            </a:endParaRPr>
          </a:p>
          <a:p>
            <a:pPr marL="148163"/>
            <a:r>
              <a:rPr sz="1600" dirty="0">
                <a:latin typeface="Arial MT"/>
                <a:cs typeface="Arial MT"/>
              </a:rPr>
              <a:t>y2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676539" y="4623650"/>
            <a:ext cx="1032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Weighted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525332" y="1302750"/>
            <a:ext cx="121920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633" marR="6773" indent="-13546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 MT"/>
                <a:cs typeface="Arial MT"/>
              </a:rPr>
              <a:t>Distribution  over</a:t>
            </a:r>
            <a:r>
              <a:rPr sz="1867" spc="-10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vocab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</a:t>
            </a:r>
            <a:r>
              <a:rPr sz="4000" spc="-40" dirty="0"/>
              <a:t> </a:t>
            </a:r>
            <a:r>
              <a:rPr sz="4000" spc="-7" dirty="0"/>
              <a:t>with</a:t>
            </a:r>
            <a:r>
              <a:rPr sz="4000" spc="-40" dirty="0"/>
              <a:t> </a:t>
            </a:r>
            <a:r>
              <a:rPr sz="4000" spc="-7" dirty="0"/>
              <a:t>Attention</a:t>
            </a:r>
            <a:endParaRPr sz="4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366" y="1977766"/>
            <a:ext cx="11649287" cy="2643293"/>
            <a:chOff x="105274" y="1483324"/>
            <a:chExt cx="8736965" cy="1982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950" y="1635737"/>
              <a:ext cx="8466701" cy="18294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274" y="1483324"/>
              <a:ext cx="1235075" cy="393700"/>
            </a:xfrm>
            <a:custGeom>
              <a:avLst/>
              <a:gdLst/>
              <a:ahLst/>
              <a:cxnLst/>
              <a:rect l="l" t="t" r="r" b="b"/>
              <a:pathLst>
                <a:path w="1235075" h="393700">
                  <a:moveTo>
                    <a:pt x="12347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234799" y="0"/>
                  </a:lnTo>
                  <a:lnTo>
                    <a:pt x="1234799" y="393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8498" y="2065650"/>
            <a:ext cx="14291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Soft</a:t>
            </a:r>
            <a:r>
              <a:rPr sz="1867" spc="-10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attention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 &amp;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Lecture 10 </a:t>
            </a:r>
            <a:r>
              <a:rPr sz="4000" baseline="-4166" dirty="0">
                <a:solidFill>
                  <a:srgbClr val="FFFFFF"/>
                </a:solidFill>
                <a:latin typeface="Arial MT"/>
                <a:cs typeface="Arial MT"/>
              </a:rPr>
              <a:t>-	May</a:t>
            </a:r>
            <a:r>
              <a:rPr sz="4000" spc="-5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4,</a:t>
            </a:r>
            <a:r>
              <a:rPr sz="4000" spc="-69" baseline="-416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4000" baseline="-4166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67" y="5803781"/>
            <a:ext cx="8509000" cy="291597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 MT"/>
                <a:cs typeface="Arial MT"/>
              </a:rPr>
              <a:t>Xu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et al,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dirty="0">
                <a:latin typeface="Arial MT"/>
                <a:cs typeface="Arial MT"/>
              </a:rPr>
              <a:t>“Show,</a:t>
            </a:r>
            <a:r>
              <a:rPr sz="1067" spc="-7" dirty="0">
                <a:latin typeface="Arial MT"/>
                <a:cs typeface="Arial MT"/>
              </a:rPr>
              <a:t> Attend, and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Tell: Neural Image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Caption Generation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with Visual Attention”,</a:t>
            </a:r>
            <a:r>
              <a:rPr sz="1067" spc="-13" dirty="0">
                <a:latin typeface="Arial MT"/>
                <a:cs typeface="Arial MT"/>
              </a:rPr>
              <a:t> </a:t>
            </a:r>
            <a:r>
              <a:rPr sz="1067" spc="-7" dirty="0">
                <a:latin typeface="Arial MT"/>
                <a:cs typeface="Arial MT"/>
              </a:rPr>
              <a:t>ICML 2015</a:t>
            </a:r>
            <a:endParaRPr sz="1067">
              <a:latin typeface="Arial MT"/>
              <a:cs typeface="Arial MT"/>
            </a:endParaRPr>
          </a:p>
          <a:p>
            <a:pPr marL="16933">
              <a:spcBef>
                <a:spcPts val="27"/>
              </a:spcBef>
            </a:pPr>
            <a:r>
              <a:rPr sz="800" spc="-7" dirty="0">
                <a:latin typeface="Arial MT"/>
                <a:cs typeface="Arial MT"/>
              </a:rPr>
              <a:t>Figure </a:t>
            </a:r>
            <a:r>
              <a:rPr sz="800" dirty="0">
                <a:latin typeface="Arial MT"/>
                <a:cs typeface="Arial MT"/>
              </a:rPr>
              <a:t>copyright</a:t>
            </a:r>
            <a:r>
              <a:rPr sz="800" spc="-7" dirty="0">
                <a:latin typeface="Arial MT"/>
                <a:cs typeface="Arial MT"/>
              </a:rPr>
              <a:t> Kelvin Xu, </a:t>
            </a:r>
            <a:r>
              <a:rPr sz="800" dirty="0">
                <a:latin typeface="Arial MT"/>
                <a:cs typeface="Arial MT"/>
              </a:rPr>
              <a:t>Jimmy</a:t>
            </a:r>
            <a:r>
              <a:rPr sz="800" spc="-7" dirty="0">
                <a:latin typeface="Arial MT"/>
                <a:cs typeface="Arial MT"/>
              </a:rPr>
              <a:t> Lei Ba, </a:t>
            </a:r>
            <a:r>
              <a:rPr sz="800" dirty="0">
                <a:latin typeface="Arial MT"/>
                <a:cs typeface="Arial MT"/>
              </a:rPr>
              <a:t>Jamie</a:t>
            </a:r>
            <a:r>
              <a:rPr sz="800" spc="-7" dirty="0">
                <a:latin typeface="Arial MT"/>
                <a:cs typeface="Arial MT"/>
              </a:rPr>
              <a:t> Kiros, Kyunghyun Cho, Aaron Courville, Ruslan Salakhutdinov, Richard S. Zemel, and Yoshua Benchio, 2015. Reproduced with permission.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 spc="-5"/>
              <a:t>Lecture</a:t>
            </a:r>
            <a:r>
              <a:rPr lang="en-IN" spc="-45"/>
              <a:t> </a:t>
            </a:r>
            <a:r>
              <a:rPr lang="en-IN" spc="-5"/>
              <a:t>10</a:t>
            </a:r>
            <a:r>
              <a:rPr lang="en-IN" spc="-45"/>
              <a:t> </a:t>
            </a:r>
            <a:r>
              <a:rPr lang="en-IN"/>
              <a:t>-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IN"/>
              <a:t>May</a:t>
            </a:r>
            <a:r>
              <a:rPr lang="en-IN" spc="-50"/>
              <a:t> </a:t>
            </a:r>
            <a:r>
              <a:rPr lang="en-IN" spc="-5"/>
              <a:t>4,</a:t>
            </a:r>
            <a:r>
              <a:rPr lang="en-IN" spc="-45"/>
              <a:t> </a:t>
            </a:r>
            <a:r>
              <a:rPr lang="en-IN" spc="-5"/>
              <a:t>2017</a:t>
            </a:r>
            <a:endParaRPr spc="-7" dirty="0"/>
          </a:p>
        </p:txBody>
      </p:sp>
      <p:sp>
        <p:nvSpPr>
          <p:cNvPr id="12" name="object 1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Justin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Serena</a:t>
            </a: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 MT"/>
                <a:cs typeface="Arial MT"/>
              </a:rPr>
              <a:t>Yeung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7024964" y="4713450"/>
            <a:ext cx="3587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IN" smtClean="0"/>
              <a:pPr marL="38100">
                <a:lnSpc>
                  <a:spcPts val="2310"/>
                </a:lnSpc>
              </a:pPr>
              <a:t>99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5787" y="3846485"/>
            <a:ext cx="15223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 MT"/>
                <a:cs typeface="Arial MT"/>
              </a:rPr>
              <a:t>Hard</a:t>
            </a:r>
            <a:r>
              <a:rPr sz="1867" spc="-100" dirty="0">
                <a:latin typeface="Arial MT"/>
                <a:cs typeface="Arial MT"/>
              </a:rPr>
              <a:t> </a:t>
            </a:r>
            <a:r>
              <a:rPr sz="1867" spc="-7" dirty="0">
                <a:latin typeface="Arial MT"/>
                <a:cs typeface="Arial MT"/>
              </a:rPr>
              <a:t>attention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834" y="210820"/>
            <a:ext cx="71949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Image</a:t>
            </a:r>
            <a:r>
              <a:rPr sz="4000" spc="-53" dirty="0"/>
              <a:t> </a:t>
            </a:r>
            <a:r>
              <a:rPr sz="4000" spc="-7" dirty="0"/>
              <a:t>Captioning</a:t>
            </a:r>
            <a:r>
              <a:rPr sz="4000" spc="-40" dirty="0"/>
              <a:t> </a:t>
            </a:r>
            <a:r>
              <a:rPr sz="4000" spc="-7" dirty="0"/>
              <a:t>with</a:t>
            </a:r>
            <a:r>
              <a:rPr sz="4000" spc="-40" dirty="0"/>
              <a:t> </a:t>
            </a:r>
            <a:r>
              <a:rPr sz="4000" spc="-7" dirty="0"/>
              <a:t>Attention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5456</Words>
  <Application>Microsoft Office PowerPoint</Application>
  <PresentationFormat>Widescreen</PresentationFormat>
  <Paragraphs>1053</Paragraphs>
  <Slides>115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5" baseType="lpstr">
      <vt:lpstr>MS PGothic</vt:lpstr>
      <vt:lpstr>Arial</vt:lpstr>
      <vt:lpstr>Arial MT</vt:lpstr>
      <vt:lpstr>Calibri</vt:lpstr>
      <vt:lpstr>Calibri Light</vt:lpstr>
      <vt:lpstr>OpenSans</vt:lpstr>
      <vt:lpstr>Roboto</vt:lpstr>
      <vt:lpstr>Tahoma</vt:lpstr>
      <vt:lpstr>Times New Roman</vt:lpstr>
      <vt:lpstr>Office Theme</vt:lpstr>
      <vt:lpstr>Recurrent Neural Networks: Architecture and Variants</vt:lpstr>
      <vt:lpstr>Deep Learning?</vt:lpstr>
      <vt:lpstr>From ML to DL</vt:lpstr>
      <vt:lpstr>DL becoming more ubiquitous in recent times</vt:lpstr>
      <vt:lpstr>Perceptron </vt:lpstr>
      <vt:lpstr>Multi output perceptron</vt:lpstr>
      <vt:lpstr>Single Layer Neural Network </vt:lpstr>
      <vt:lpstr>Deep Neural Network</vt:lpstr>
      <vt:lpstr>Motivation of Sequential Processing </vt:lpstr>
      <vt:lpstr>Motivation of Sequential Processing </vt:lpstr>
      <vt:lpstr>Motivation of Sequential Processing </vt:lpstr>
      <vt:lpstr>Some other motivating examples</vt:lpstr>
      <vt:lpstr>Some use cases</vt:lpstr>
      <vt:lpstr>Quick recap of Feed-Forward Neural Network</vt:lpstr>
      <vt:lpstr>With different time stamps</vt:lpstr>
      <vt:lpstr>With different time stamps</vt:lpstr>
      <vt:lpstr>Neurons with Recurrence</vt:lpstr>
      <vt:lpstr>Recurrent Neural Networks (RNNs)</vt:lpstr>
      <vt:lpstr>RNN State Update and Output</vt:lpstr>
      <vt:lpstr>RNNs: Computational Graph Across Time</vt:lpstr>
      <vt:lpstr>RNNs: Computational Graph Across Time</vt:lpstr>
      <vt:lpstr>Some interesting applications of RNNs </vt:lpstr>
      <vt:lpstr>Sequence Modeling: Design Criteria</vt:lpstr>
      <vt:lpstr>Summary</vt:lpstr>
      <vt:lpstr>Recurrent Neural Network</vt:lpstr>
      <vt:lpstr>Recurrent Neural Network</vt:lpstr>
      <vt:lpstr>Recurrent Neural Network</vt:lpstr>
      <vt:lpstr>Recurrent Neural Network</vt:lpstr>
      <vt:lpstr>(Vanilla) Recurrent Neural Network The state consists of a single “hidden” vector h:</vt:lpstr>
      <vt:lpstr>RNN: Computational Graph</vt:lpstr>
      <vt:lpstr>RNN: Computational Graph</vt:lpstr>
      <vt:lpstr>RNN: Computational Graph</vt:lpstr>
      <vt:lpstr>RNN: Computational Graph</vt:lpstr>
      <vt:lpstr>RNN: Computational Graph: Many to Many</vt:lpstr>
      <vt:lpstr>RNN: Computational Graph: Many to Many</vt:lpstr>
      <vt:lpstr>RNN: Computational Graph: Many to Many</vt:lpstr>
      <vt:lpstr>RNN: Computational Graph: Many to One</vt:lpstr>
      <vt:lpstr>RNN: Computational Graph: One to Many</vt:lpstr>
      <vt:lpstr>Sequence to Sequence: Many-to-one +  one-to-many</vt:lpstr>
      <vt:lpstr>Sequence to Sequence: Many-to-one +  one-to-many</vt:lpstr>
      <vt:lpstr>CNNs Vs RNNs </vt:lpstr>
      <vt:lpstr>Examples of sequence data</vt:lpstr>
      <vt:lpstr>Examples of Sequence data </vt:lpstr>
      <vt:lpstr>Types of RNN architectures </vt:lpstr>
      <vt:lpstr>Types of RNNs </vt:lpstr>
      <vt:lpstr>Summary of RNN architectures </vt:lpstr>
      <vt:lpstr>Architecture and algorithm of LSTM Networks and Case Study Use RNNs to predict next word in a sentence  </vt:lpstr>
      <vt:lpstr>Representing Language </vt:lpstr>
      <vt:lpstr>Encoding</vt:lpstr>
      <vt:lpstr>RNNs – Meets Design Criteria of Sequence Modeling</vt:lpstr>
      <vt:lpstr>Training RNNs</vt:lpstr>
      <vt:lpstr>RNNs: Backpropagation Through Time </vt:lpstr>
      <vt:lpstr>Handling Exploding Gradients </vt:lpstr>
      <vt:lpstr>Handling Exploding and Vanishing Gradients </vt:lpstr>
      <vt:lpstr>The Problem of Long-Term Dependencies </vt:lpstr>
      <vt:lpstr>How to handle Long-Term Dependencies ?</vt:lpstr>
      <vt:lpstr>Vanilla RNN Gradient Flow</vt:lpstr>
      <vt:lpstr>Vanilla RNN Gradient Flow</vt:lpstr>
      <vt:lpstr>Vanilla RNN Gradient Flow</vt:lpstr>
      <vt:lpstr>Vanilla RNN Gradient Flow</vt:lpstr>
      <vt:lpstr>Vanilla RNN Gradient Flow</vt:lpstr>
      <vt:lpstr>Vanilla RNN Gradient Flow</vt:lpstr>
      <vt:lpstr>PowerPoint Presentation</vt:lpstr>
      <vt:lpstr>Long Short Term Memory (LSTM) [Hochreiter et al., 1997]</vt:lpstr>
      <vt:lpstr>Long Short Term Memory (LSTM) [Hochreiter et al., 1997]</vt:lpstr>
      <vt:lpstr>Long Short Term Memory (LSTM): Gradient Flow</vt:lpstr>
      <vt:lpstr>Long Short Term Memory (LSTM): Gradient Flow</vt:lpstr>
      <vt:lpstr>Long Short Term Memory (LSTM): Gradient Flow</vt:lpstr>
      <vt:lpstr>Long Short Term Memory (LSTM): Gradient Flow</vt:lpstr>
      <vt:lpstr>Other RNN Variants</vt:lpstr>
      <vt:lpstr>Gated Recurrent Unit (GRU)</vt:lpstr>
      <vt:lpstr>GRU Unit</vt:lpstr>
      <vt:lpstr>Addressing very long range dependencies</vt:lpstr>
      <vt:lpstr>Application</vt:lpstr>
      <vt:lpstr>What is language modeling?</vt:lpstr>
      <vt:lpstr>Language modeling with an RNN </vt:lpstr>
      <vt:lpstr>RNN Model</vt:lpstr>
      <vt:lpstr>Recurrent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Captioning: Example Results</vt:lpstr>
      <vt:lpstr>Image Captioning: Failure Cases</vt:lpstr>
      <vt:lpstr>PowerPoint Presentation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Visual Question Answering</vt:lpstr>
      <vt:lpstr>Visual Question Answering: RNNs with Attention</vt:lpstr>
      <vt:lpstr>Multilayer RNNs</vt:lpstr>
      <vt:lpstr>Acknowledgements</vt:lpstr>
      <vt:lpstr>Further Study.. </vt:lpstr>
      <vt:lpstr>Flip – Class Room Teaching </vt:lpstr>
      <vt:lpstr>Attendance : 12 Nov 2021 9:40 to 10:40 (NNDL) </vt:lpstr>
      <vt:lpstr>Attendance: 24 Nov 2021(NNDL 10:40 to 11:40)</vt:lpstr>
      <vt:lpstr>Attendance: 25 Nov 2021(NNDL 1:20 to 2:20)</vt:lpstr>
      <vt:lpstr>NNDL (30 Nov 2021) [3:20PM to 4:20PM]</vt:lpstr>
      <vt:lpstr>NNDL (1 Dec 2021) [10:40AM to 11:40AM]</vt:lpstr>
      <vt:lpstr>NNDL (2 Dec 2021) [1:20PM to 2:20PM]</vt:lpstr>
      <vt:lpstr>NNDL (8 Dec 2021) [1:20PM to 2:20PM]</vt:lpstr>
      <vt:lpstr>NNDL (10 Dec 2021) [9:40AM to 10:40PM]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</dc:creator>
  <cp:lastModifiedBy>H</cp:lastModifiedBy>
  <cp:revision>80</cp:revision>
  <dcterms:created xsi:type="dcterms:W3CDTF">2021-11-10T17:08:35Z</dcterms:created>
  <dcterms:modified xsi:type="dcterms:W3CDTF">2022-11-16T17:08:44Z</dcterms:modified>
</cp:coreProperties>
</file>